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1" r:id="rId3"/>
    <p:sldMasterId id="2147483762" r:id="rId4"/>
    <p:sldMasterId id="2147483763" r:id="rId5"/>
    <p:sldMasterId id="2147483764" r:id="rId6"/>
    <p:sldMasterId id="2147483765" r:id="rId7"/>
    <p:sldMasterId id="2147483766" r:id="rId8"/>
    <p:sldMasterId id="2147483767" r:id="rId9"/>
    <p:sldMasterId id="2147483768" r:id="rId10"/>
    <p:sldMasterId id="2147483769" r:id="rId11"/>
    <p:sldMasterId id="2147483770"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Lst>
  <p:sldSz cy="6858000" cx="12192000"/>
  <p:notesSz cx="6858000" cy="9144000"/>
  <p:embeddedFontLst>
    <p:embeddedFont>
      <p:font typeface="Source Sans Pro Light"/>
      <p:regular r:id="rId34"/>
      <p:bold r:id="rId35"/>
      <p:italic r:id="rId36"/>
      <p:boldItalic r:id="rId37"/>
    </p:embeddedFont>
    <p:embeddedFont>
      <p:font typeface="Source Sans Pro SemiBold"/>
      <p:regular r:id="rId38"/>
      <p:bold r:id="rId39"/>
      <p:italic r:id="rId40"/>
      <p:boldItalic r:id="rId41"/>
    </p:embeddedFont>
    <p:embeddedFont>
      <p:font typeface="Quattrocento Sans"/>
      <p:regular r:id="rId42"/>
      <p:bold r:id="rId43"/>
      <p:italic r:id="rId44"/>
      <p:boldItalic r:id="rId45"/>
    </p:embeddedFont>
    <p:embeddedFont>
      <p:font typeface="Helvetica Neue"/>
      <p:regular r:id="rId46"/>
      <p:bold r:id="rId47"/>
      <p:italic r:id="rId48"/>
      <p:boldItalic r:id="rId49"/>
    </p:embeddedFont>
    <p:embeddedFont>
      <p:font typeface="Source Sans Pr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SourceSansProSemiBold-italic.fntdata"/><Relationship Id="rId42" Type="http://schemas.openxmlformats.org/officeDocument/2006/relationships/font" Target="fonts/QuattrocentoSans-regular.fntdata"/><Relationship Id="rId41" Type="http://schemas.openxmlformats.org/officeDocument/2006/relationships/font" Target="fonts/SourceSansProSemiBold-boldItalic.fntdata"/><Relationship Id="rId44" Type="http://schemas.openxmlformats.org/officeDocument/2006/relationships/font" Target="fonts/QuattrocentoSans-italic.fntdata"/><Relationship Id="rId43" Type="http://schemas.openxmlformats.org/officeDocument/2006/relationships/font" Target="fonts/QuattrocentoSans-bold.fntdata"/><Relationship Id="rId46" Type="http://schemas.openxmlformats.org/officeDocument/2006/relationships/font" Target="fonts/HelveticaNeue-regular.fntdata"/><Relationship Id="rId45" Type="http://schemas.openxmlformats.org/officeDocument/2006/relationships/font" Target="fonts/Quattrocento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font" Target="fonts/SourceSansProLight-bold.fntdata"/><Relationship Id="rId34" Type="http://schemas.openxmlformats.org/officeDocument/2006/relationships/font" Target="fonts/SourceSansProLight-regular.fntdata"/><Relationship Id="rId37" Type="http://schemas.openxmlformats.org/officeDocument/2006/relationships/font" Target="fonts/SourceSansProLight-boldItalic.fntdata"/><Relationship Id="rId36" Type="http://schemas.openxmlformats.org/officeDocument/2006/relationships/font" Target="fonts/SourceSansProLight-italic.fntdata"/><Relationship Id="rId39" Type="http://schemas.openxmlformats.org/officeDocument/2006/relationships/font" Target="fonts/SourceSansProSemiBold-bold.fntdata"/><Relationship Id="rId38" Type="http://schemas.openxmlformats.org/officeDocument/2006/relationships/font" Target="fonts/SourceSansProSemiBold-regular.fntdata"/><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font" Target="fonts/SourceSansPro-bold.fntdata"/><Relationship Id="rId50" Type="http://schemas.openxmlformats.org/officeDocument/2006/relationships/font" Target="fonts/SourceSansPro-regular.fntdata"/><Relationship Id="rId53" Type="http://schemas.openxmlformats.org/officeDocument/2006/relationships/font" Target="fonts/SourceSansPro-boldItalic.fntdata"/><Relationship Id="rId52" Type="http://schemas.openxmlformats.org/officeDocument/2006/relationships/font" Target="fonts/SourceSansPro-italic.fntdata"/><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notesMaster" Target="notesMasters/notesMaster1.xml"/><Relationship Id="rId12" Type="http://schemas.openxmlformats.org/officeDocument/2006/relationships/slideMaster" Target="slideMasters/slideMaster10.xml"/><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3ViKbZU1zb5YNt5aIvwGiGdxFOnZhHDSNX0fnUBO1k/edit#gid=372364759" TargetMode="External"/><Relationship Id="rId3" Type="http://schemas.openxmlformats.org/officeDocument/2006/relationships/hyperlink" Target="https://docs.google.com/spreadsheets/d/1GLQnepdbCTt8j1UmubYaojHafdijYMWxPeTlpkI7w6g/edit#gid=97766163" TargetMode="External"/><Relationship Id="rId4" Type="http://schemas.openxmlformats.org/officeDocument/2006/relationships/hyperlink" Target="https://docs.google.com/spreadsheets/d/1cNGWWVt-PxaZMcXScgVx7l3BDWSRU_Ln1ajwykd9Aj8/edit#gid=566860924" TargetMode="External"/><Relationship Id="rId5" Type="http://schemas.openxmlformats.org/officeDocument/2006/relationships/hyperlink" Target="https://docs.google.com/spreadsheets/d/1vlsXFH8nmY4LGamJAL6Y_VaMyAkN7eUtsIuCW0hjSHM/edit#gid=2321260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opedia.com/definition/24407/application-programming-interface-api" TargetMode="External"/><Relationship Id="rId3" Type="http://schemas.openxmlformats.org/officeDocument/2006/relationships/hyperlink" Target="https://www.techopedia.com/definition/27183/scala" TargetMode="External"/><Relationship Id="rId4" Type="http://schemas.openxmlformats.org/officeDocument/2006/relationships/hyperlink" Target="https://www.techopedia.com/definition/3927/java" TargetMode="External"/><Relationship Id="rId11" Type="http://schemas.openxmlformats.org/officeDocument/2006/relationships/hyperlink" Target="https://www.techopedia.com/definition/5380/packet" TargetMode="External"/><Relationship Id="rId10" Type="http://schemas.openxmlformats.org/officeDocument/2006/relationships/hyperlink" Target="https://www.techopedia.com/definition/5736/query" TargetMode="External"/><Relationship Id="rId9" Type="http://schemas.openxmlformats.org/officeDocument/2006/relationships/hyperlink" Target="https://www.techopedia.com/definition/5422/data-management" TargetMode="External"/><Relationship Id="rId5" Type="http://schemas.openxmlformats.org/officeDocument/2006/relationships/hyperlink" Target="https://www.techopedia.com/definition/3533/python" TargetMode="External"/><Relationship Id="rId6" Type="http://schemas.openxmlformats.org/officeDocument/2006/relationships/hyperlink" Target="https://www.techopedia.com/definition/1245/structured-query-language-sql" TargetMode="External"/><Relationship Id="rId7" Type="http://schemas.openxmlformats.org/officeDocument/2006/relationships/hyperlink" Target="https://www.techopedia.com/2/31360/trends/big-data/how-apache-spark-helps-rapid-application-development" TargetMode="External"/><Relationship Id="rId8" Type="http://schemas.openxmlformats.org/officeDocument/2006/relationships/hyperlink" Target="https://www.techopedia.com/definition/8181/machine-learn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5" name="Google Shape;127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 name="Google Shape;127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1" lang="en-US"/>
              <a:t>Top Line Revenue</a:t>
            </a:r>
            <a:endParaRPr b="1"/>
          </a:p>
          <a:p>
            <a:pPr indent="0" lvl="0" marL="0" marR="0" rtl="0" algn="l">
              <a:spcBef>
                <a:spcPts val="0"/>
              </a:spcBef>
              <a:spcAft>
                <a:spcPts val="0"/>
              </a:spcAft>
              <a:buClr>
                <a:schemeClr val="dk1"/>
              </a:buClr>
              <a:buSzPts val="1200"/>
              <a:buFont typeface="Calibri"/>
              <a:buNone/>
            </a:pPr>
            <a:r>
              <a:rPr lang="en-US" u="sng">
                <a:solidFill>
                  <a:schemeClr val="hlink"/>
                </a:solidFill>
                <a:hlinkClick r:id="rId2"/>
              </a:rPr>
              <a:t>https://docs.google.com/spreadsheets/d/1s3ViKbZU1zb5YNt5aIvwGiGdxFOnZhHDSNX0fnUBO1k/edit#gid=372364759</a:t>
            </a:r>
            <a:r>
              <a:rPr lang="en-US"/>
              <a:t> </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b="1" lang="en-US"/>
              <a:t>Tech Cost Savings:</a:t>
            </a:r>
            <a:endParaRPr b="1"/>
          </a:p>
          <a:p>
            <a:pPr indent="0" lvl="0" marL="0" marR="0" rtl="0" algn="l">
              <a:spcBef>
                <a:spcPts val="0"/>
              </a:spcBef>
              <a:spcAft>
                <a:spcPts val="0"/>
              </a:spcAft>
              <a:buClr>
                <a:schemeClr val="dk1"/>
              </a:buClr>
              <a:buSzPts val="1200"/>
              <a:buFont typeface="Calibri"/>
              <a:buNone/>
            </a:pPr>
            <a:r>
              <a:rPr lang="en-US" u="sng">
                <a:solidFill>
                  <a:schemeClr val="hlink"/>
                </a:solidFill>
                <a:hlinkClick r:id="rId3"/>
              </a:rPr>
              <a:t>https://docs.google.com/spreadsheets/d/1GLQnepdbCTt8j1UmubYaojHafdijYMWxPeTlpkI7w6g/edit#gid=97766163</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b="1" lang="en-US"/>
              <a:t>Productivity Gains:</a:t>
            </a:r>
            <a:endParaRPr b="1"/>
          </a:p>
          <a:p>
            <a:pPr indent="0" lvl="0" marL="0" marR="0" rtl="0" algn="l">
              <a:spcBef>
                <a:spcPts val="0"/>
              </a:spcBef>
              <a:spcAft>
                <a:spcPts val="0"/>
              </a:spcAft>
              <a:buClr>
                <a:schemeClr val="dk1"/>
              </a:buClr>
              <a:buSzPts val="1200"/>
              <a:buFont typeface="Calibri"/>
              <a:buNone/>
            </a:pPr>
            <a:r>
              <a:rPr lang="en-US" u="sng">
                <a:solidFill>
                  <a:schemeClr val="hlink"/>
                </a:solidFill>
                <a:hlinkClick r:id="rId4"/>
              </a:rPr>
              <a:t>https://docs.google.com/spreadsheets/d/1cNGWWVt-PxaZMcXScgVx7l3BDWSRU_Ln1ajwykd9Aj8/edit#gid=566860924</a:t>
            </a:r>
            <a:r>
              <a:rPr lang="en-US"/>
              <a:t> </a:t>
            </a:r>
            <a:endParaRPr/>
          </a:p>
          <a:p>
            <a:pPr indent="0" lvl="0" marL="0" marR="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b="1" lang="en-US"/>
              <a:t>Build Cost Avoidance:</a:t>
            </a:r>
            <a:endParaRPr/>
          </a:p>
          <a:p>
            <a:pPr indent="0" lvl="0" marL="0" marR="0" rtl="0" algn="l">
              <a:spcBef>
                <a:spcPts val="0"/>
              </a:spcBef>
              <a:spcAft>
                <a:spcPts val="0"/>
              </a:spcAft>
              <a:buClr>
                <a:schemeClr val="dk1"/>
              </a:buClr>
              <a:buSzPts val="1200"/>
              <a:buFont typeface="Calibri"/>
              <a:buNone/>
            </a:pPr>
            <a:r>
              <a:rPr lang="en-US" u="sng">
                <a:solidFill>
                  <a:schemeClr val="hlink"/>
                </a:solidFill>
                <a:hlinkClick r:id="rId5"/>
              </a:rPr>
              <a:t>https://docs.google.com/spreadsheets/d/1vlsXFH8nmY4LGamJAL6Y_VaMyAkN7eUtsIuCW0hjSHM/edit#gid=23212600</a:t>
            </a:r>
            <a:r>
              <a:rPr lang="en-US"/>
              <a:t> </a:t>
            </a:r>
            <a:endParaRPr/>
          </a:p>
        </p:txBody>
      </p:sp>
      <p:sp>
        <p:nvSpPr>
          <p:cNvPr id="1472" name="Google Shape;147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Over 500 customers participated in the preview of Azure Databricks. One customer, Lennox International, is addressing thousands of consumer devices that are streaming data back to their IoT environment to identify switch failures. By implementing Azure Databricks, they have moved from 60% efficiency to 94% efficiency on detecting failures. Previously, processing 15 devices, which resulted in 2 million records took six hours. With Azure Databricks, they are able to process 25,000 devices - about 10 billion records - in under 14 minutes. But the real reason they chose Azure Databricks was because the way it enables their data science and data engineering teams to collaborate - leading to much faster innovation. This power opens the flood gates to all kinds of new use cases at Lennox. </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“At Lennox International, we have 1000’s of devices streaming data back into our IoT environment. </a:t>
            </a:r>
            <a:r>
              <a:rPr b="1" i="0" lang="en-US" sz="1200" u="none" cap="none" strike="noStrike">
                <a:solidFill>
                  <a:srgbClr val="8DA9DB"/>
                </a:solidFill>
                <a:latin typeface="Calibri"/>
                <a:ea typeface="Calibri"/>
                <a:cs typeface="Calibri"/>
                <a:sym typeface="Calibri"/>
              </a:rPr>
              <a:t>With Azure Databricks, we moved from 60% efficiency to 94% efficiency on detecting equipment failures</a:t>
            </a:r>
            <a:r>
              <a:rPr b="0" i="0" lang="en-US" sz="1200" u="none" cap="none" strike="noStrike">
                <a:solidFill>
                  <a:schemeClr val="dk1"/>
                </a:solidFill>
                <a:latin typeface="Calibri"/>
                <a:ea typeface="Calibri"/>
                <a:cs typeface="Calibri"/>
                <a:sym typeface="Calibri"/>
              </a:rPr>
              <a:t>. Using Azure Databricks has </a:t>
            </a:r>
            <a:r>
              <a:rPr b="1" i="0" lang="en-US" sz="1200" u="none" cap="none" strike="noStrike">
                <a:solidFill>
                  <a:srgbClr val="8DA9DB"/>
                </a:solidFill>
                <a:latin typeface="Calibri"/>
                <a:ea typeface="Calibri"/>
                <a:cs typeface="Calibri"/>
                <a:sym typeface="Calibri"/>
              </a:rPr>
              <a:t>opened the flood gates to all kinds of new use cases and innovations</a:t>
            </a:r>
            <a:r>
              <a:rPr b="0" i="0" lang="en-US" sz="1200" u="none" cap="none" strike="noStrike">
                <a:solidFill>
                  <a:schemeClr val="dk1"/>
                </a:solidFill>
                <a:latin typeface="Calibri"/>
                <a:ea typeface="Calibri"/>
                <a:cs typeface="Calibri"/>
                <a:sym typeface="Calibri"/>
              </a:rPr>
              <a:t>. In our previous process, 15 devices, which created 2 million records, took 6 hours to process. With Azure Databricks, we are able to </a:t>
            </a:r>
            <a:r>
              <a:rPr b="1" i="0" lang="en-US" sz="1200" u="none" cap="none" strike="noStrike">
                <a:solidFill>
                  <a:srgbClr val="8DA9DB"/>
                </a:solidFill>
                <a:latin typeface="Calibri"/>
                <a:ea typeface="Calibri"/>
                <a:cs typeface="Calibri"/>
                <a:sym typeface="Calibri"/>
              </a:rPr>
              <a:t>process 25,000 devices– 10 billion records – in under 14 minutes</a:t>
            </a:r>
            <a:r>
              <a:rPr b="0" i="0" lang="en-US" sz="1200" u="none" cap="none" strike="noStrike">
                <a:solidFill>
                  <a:schemeClr val="dk1"/>
                </a:solidFill>
                <a:latin typeface="Calibri"/>
                <a:ea typeface="Calibri"/>
                <a:cs typeface="Calibri"/>
                <a:sym typeface="Calibri"/>
              </a:rPr>
              <a:t>.”</a:t>
            </a:r>
            <a:endParaRPr/>
          </a:p>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491" name="Google Shape;149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2" name="Google Shape;1512;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513" name="Google Shape;1513;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1534" name="Google Shape;153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1657" name="Google Shape;16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1771" name="Google Shape;177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1891" name="Google Shape;189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1992" name="Google Shape;19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Google Shape;20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Benefit to customer</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 used</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Databricks solution – title </a:t>
            </a:r>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One line takeaway</a:t>
            </a:r>
            <a:endParaRPr b="0" i="0" sz="1100" u="none" cap="none" strike="noStrike">
              <a:solidFill>
                <a:schemeClr val="dk1"/>
              </a:solidFill>
              <a:latin typeface="Arial"/>
              <a:ea typeface="Arial"/>
              <a:cs typeface="Arial"/>
              <a:sym typeface="Arial"/>
            </a:endParaRPr>
          </a:p>
        </p:txBody>
      </p:sp>
      <p:sp>
        <p:nvSpPr>
          <p:cNvPr id="2100" name="Google Shape;21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4" name="Shape 2244"/>
        <p:cNvGrpSpPr/>
        <p:nvPr/>
      </p:nvGrpSpPr>
      <p:grpSpPr>
        <a:xfrm>
          <a:off x="0" y="0"/>
          <a:ext cx="0" cy="0"/>
          <a:chOff x="0" y="0"/>
          <a:chExt cx="0" cy="0"/>
        </a:xfrm>
      </p:grpSpPr>
      <p:sp>
        <p:nvSpPr>
          <p:cNvPr id="2245" name="Google Shape;224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6" name="Google Shape;224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Slide 2: Who is Databricks?  And why are we meeting today - why should the IHS executive team care about this….</a:t>
            </a:r>
            <a:endParaRPr b="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a:t>So the 6 inventors of Apache Spark, are the founders of Databricks. We created our company specifically to make big data easier for data scientists, data engineers, and analysts functions. This includes data preparation and model construction for machine learning, deep learning, AI and so forth. Anytime you see spark, spark live, spark communities, or your dealing with me - - - think databricks. We’ve trained 50,000 users, 75% of the spark contribution comes from databricks employees, so be confident when dealing with our team that we are the authority on Spark. This is a huge advantage for our customer base - some of our support techs are contributors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US" sz="1100">
                <a:latin typeface="Arial"/>
                <a:ea typeface="Arial"/>
                <a:cs typeface="Arial"/>
                <a:sym typeface="Arial"/>
              </a:rPr>
              <a:t>For those who are not our customers yet….. We anticipate that every company who is managing data in the cloud, and running Spark - will eventually use Databricks - or at least they should if thy care about performance and costs. As the only Unified Analytics Platform built entirely on top of spark - I always tell folks to think of Spark as the engine that is simplifying your analytics and data processing, and Databricks as the vehicle that simplifies your user experience with Spark. </a:t>
            </a:r>
            <a:endParaRPr b="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1" sz="1100">
              <a:latin typeface="Arial"/>
              <a:ea typeface="Arial"/>
              <a:cs typeface="Arial"/>
              <a:sym typeface="Arial"/>
            </a:endParaRPr>
          </a:p>
          <a:p>
            <a:pPr indent="0" lvl="0" marL="0" marR="0" rtl="0" algn="l">
              <a:spcBef>
                <a:spcPts val="0"/>
              </a:spcBef>
              <a:spcAft>
                <a:spcPts val="0"/>
              </a:spcAft>
              <a:buClr>
                <a:schemeClr val="dk1"/>
              </a:buClr>
              <a:buSzPts val="1200"/>
              <a:buFont typeface="Calibri"/>
              <a:buNone/>
            </a:pPr>
            <a:r>
              <a:t/>
            </a:r>
            <a:endParaRPr/>
          </a:p>
        </p:txBody>
      </p:sp>
      <p:sp>
        <p:nvSpPr>
          <p:cNvPr id="1283" name="Google Shape;128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3" name="Google Shape;225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4" name="Google Shape;225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9" name="Google Shape;12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Azure Databricks features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Enhance your teams’ productivity</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Get started quickly </a:t>
            </a:r>
            <a:r>
              <a:rPr lang="en-US" sz="1200">
                <a:solidFill>
                  <a:schemeClr val="dk1"/>
                </a:solidFill>
                <a:latin typeface="Calibri"/>
                <a:ea typeface="Calibri"/>
                <a:cs typeface="Calibri"/>
                <a:sym typeface="Calibri"/>
              </a:rPr>
              <a:t>by launching your new Spark environment with one click.</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Share your insights in powerful ways </a:t>
            </a:r>
            <a:r>
              <a:rPr lang="en-US" sz="1200">
                <a:solidFill>
                  <a:schemeClr val="dk1"/>
                </a:solidFill>
                <a:latin typeface="Calibri"/>
                <a:ea typeface="Calibri"/>
                <a:cs typeface="Calibri"/>
                <a:sym typeface="Calibri"/>
              </a:rPr>
              <a:t>through rich integration with PowerBI.</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Improve collaboration </a:t>
            </a:r>
            <a:r>
              <a:rPr lang="en-US" sz="1200">
                <a:solidFill>
                  <a:schemeClr val="dk1"/>
                </a:solidFill>
                <a:latin typeface="Calibri"/>
                <a:ea typeface="Calibri"/>
                <a:cs typeface="Calibri"/>
                <a:sym typeface="Calibri"/>
              </a:rPr>
              <a:t>amongst your analytics team through a unified workspace.</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Innovate faster </a:t>
            </a:r>
            <a:r>
              <a:rPr lang="en-US" sz="1200">
                <a:solidFill>
                  <a:schemeClr val="dk1"/>
                </a:solidFill>
                <a:latin typeface="Calibri"/>
                <a:ea typeface="Calibri"/>
                <a:cs typeface="Calibri"/>
                <a:sym typeface="Calibri"/>
              </a:rPr>
              <a:t>with native integration with rest of Azure platform.</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Build</a:t>
            </a:r>
            <a:r>
              <a:rPr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on the most compliant and trusted cloud</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Simplify security and identity control </a:t>
            </a:r>
            <a:r>
              <a:rPr lang="en-US" sz="1200">
                <a:solidFill>
                  <a:schemeClr val="dk1"/>
                </a:solidFill>
                <a:latin typeface="Calibri"/>
                <a:ea typeface="Calibri"/>
                <a:cs typeface="Calibri"/>
                <a:sym typeface="Calibri"/>
              </a:rPr>
              <a:t>with built-in integration with Active Directory.</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Regulate access </a:t>
            </a:r>
            <a:r>
              <a:rPr lang="en-US" sz="1200">
                <a:solidFill>
                  <a:schemeClr val="dk1"/>
                </a:solidFill>
                <a:latin typeface="Calibri"/>
                <a:ea typeface="Calibri"/>
                <a:cs typeface="Calibri"/>
                <a:sym typeface="Calibri"/>
              </a:rPr>
              <a:t>with fine-grained user permissions to Azure Databricks’ notebooks, clusters, jobs and data. </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Build with confidence on the trusted cloud </a:t>
            </a:r>
            <a:r>
              <a:rPr lang="en-US" sz="1200">
                <a:solidFill>
                  <a:schemeClr val="dk1"/>
                </a:solidFill>
                <a:latin typeface="Calibri"/>
                <a:ea typeface="Calibri"/>
                <a:cs typeface="Calibri"/>
                <a:sym typeface="Calibri"/>
              </a:rPr>
              <a:t>backed by unmatched support, compliance and SLAs.</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Scale without limits</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Operate at massive scale </a:t>
            </a:r>
            <a:r>
              <a:rPr lang="en-US" sz="1200">
                <a:solidFill>
                  <a:schemeClr val="dk1"/>
                </a:solidFill>
                <a:latin typeface="Calibri"/>
                <a:ea typeface="Calibri"/>
                <a:cs typeface="Calibri"/>
                <a:sym typeface="Calibri"/>
              </a:rPr>
              <a:t>without limits globally.</a:t>
            </a:r>
            <a:endParaRPr/>
          </a:p>
          <a:p>
            <a:pPr indent="0" lvl="1" marL="457200" rtl="0" algn="l">
              <a:spcBef>
                <a:spcPts val="0"/>
              </a:spcBef>
              <a:spcAft>
                <a:spcPts val="0"/>
              </a:spcAft>
              <a:buNone/>
            </a:pPr>
            <a:r>
              <a:rPr b="1" lang="en-US" sz="1200">
                <a:solidFill>
                  <a:schemeClr val="dk1"/>
                </a:solidFill>
                <a:latin typeface="Calibri"/>
                <a:ea typeface="Calibri"/>
                <a:cs typeface="Calibri"/>
                <a:sym typeface="Calibri"/>
              </a:rPr>
              <a:t>Accelerate data processing </a:t>
            </a:r>
            <a:r>
              <a:rPr lang="en-US" sz="1200">
                <a:solidFill>
                  <a:schemeClr val="dk1"/>
                </a:solidFill>
                <a:latin typeface="Calibri"/>
                <a:ea typeface="Calibri"/>
                <a:cs typeface="Calibri"/>
                <a:sym typeface="Calibri"/>
              </a:rPr>
              <a:t>with the fastest Spark engine. </a:t>
            </a:r>
            <a:endParaRPr/>
          </a:p>
          <a:p>
            <a:pPr indent="0" lvl="0" marL="0" rtl="0" algn="l">
              <a:spcBef>
                <a:spcPts val="0"/>
              </a:spcBef>
              <a:spcAft>
                <a:spcPts val="0"/>
              </a:spcAft>
              <a:buNone/>
            </a:pPr>
            <a:r>
              <a:t/>
            </a:r>
            <a:endParaRPr/>
          </a:p>
        </p:txBody>
      </p:sp>
      <p:sp>
        <p:nvSpPr>
          <p:cNvPr id="1300" name="Google Shape;1300;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301" name="Google Shape;1301;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82359"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02" name="Google Shape;1302;p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1/9/2019 8:07 AM</a:t>
            </a:r>
            <a:endParaRPr b="0" i="0" sz="1200" u="none" cap="none" strike="noStrike">
              <a:solidFill>
                <a:srgbClr val="000000"/>
              </a:solidFill>
              <a:latin typeface="Quattrocento Sans"/>
              <a:ea typeface="Quattrocento Sans"/>
              <a:cs typeface="Quattrocento Sans"/>
              <a:sym typeface="Quattrocento Sans"/>
            </a:endParaRPr>
          </a:p>
        </p:txBody>
      </p:sp>
      <p:sp>
        <p:nvSpPr>
          <p:cNvPr id="1303" name="Google Shape;13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When it comes to ease of use, Spark again happens to be a lot better than Hadoop. Spark has </a:t>
            </a:r>
            <a:r>
              <a:rPr b="0" i="0" lang="en-US" sz="1200" u="sng">
                <a:solidFill>
                  <a:schemeClr val="hlink"/>
                </a:solidFill>
                <a:latin typeface="Calibri"/>
                <a:ea typeface="Calibri"/>
                <a:cs typeface="Calibri"/>
                <a:sym typeface="Calibri"/>
                <a:hlinkClick r:id="rId2"/>
              </a:rPr>
              <a:t>APIs</a:t>
            </a:r>
            <a:r>
              <a:rPr b="0" i="0" lang="en-US" sz="1200">
                <a:solidFill>
                  <a:schemeClr val="dk1"/>
                </a:solidFill>
                <a:latin typeface="Calibri"/>
                <a:ea typeface="Calibri"/>
                <a:cs typeface="Calibri"/>
                <a:sym typeface="Calibri"/>
              </a:rPr>
              <a:t> for several languages such as </a:t>
            </a:r>
            <a:r>
              <a:rPr b="0" i="0" lang="en-US" sz="1200" u="sng">
                <a:solidFill>
                  <a:schemeClr val="hlink"/>
                </a:solidFill>
                <a:latin typeface="Calibri"/>
                <a:ea typeface="Calibri"/>
                <a:cs typeface="Calibri"/>
                <a:sym typeface="Calibri"/>
                <a:hlinkClick r:id="rId3"/>
              </a:rPr>
              <a:t>Scala</a:t>
            </a:r>
            <a:r>
              <a:rPr b="0" i="0" lang="en-US" sz="1200">
                <a:solidFill>
                  <a:schemeClr val="dk1"/>
                </a:solidFill>
                <a:latin typeface="Calibri"/>
                <a:ea typeface="Calibri"/>
                <a:cs typeface="Calibri"/>
                <a:sym typeface="Calibri"/>
              </a:rPr>
              <a:t>, </a:t>
            </a:r>
            <a:r>
              <a:rPr b="0" i="0" lang="en-US" sz="1200" u="sng">
                <a:solidFill>
                  <a:schemeClr val="hlink"/>
                </a:solidFill>
                <a:latin typeface="Calibri"/>
                <a:ea typeface="Calibri"/>
                <a:cs typeface="Calibri"/>
                <a:sym typeface="Calibri"/>
                <a:hlinkClick r:id="rId4"/>
              </a:rPr>
              <a:t>Java</a:t>
            </a:r>
            <a:r>
              <a:rPr b="0" i="0" lang="en-US" sz="1200">
                <a:solidFill>
                  <a:schemeClr val="dk1"/>
                </a:solidFill>
                <a:latin typeface="Calibri"/>
                <a:ea typeface="Calibri"/>
                <a:cs typeface="Calibri"/>
                <a:sym typeface="Calibri"/>
              </a:rPr>
              <a:t> and </a:t>
            </a:r>
            <a:r>
              <a:rPr b="0" i="0" lang="en-US" sz="1200" u="sng">
                <a:solidFill>
                  <a:schemeClr val="hlink"/>
                </a:solidFill>
                <a:latin typeface="Calibri"/>
                <a:ea typeface="Calibri"/>
                <a:cs typeface="Calibri"/>
                <a:sym typeface="Calibri"/>
                <a:hlinkClick r:id="rId5"/>
              </a:rPr>
              <a:t>Python</a:t>
            </a:r>
            <a:r>
              <a:rPr b="0" i="0" lang="en-US" sz="1200">
                <a:solidFill>
                  <a:schemeClr val="dk1"/>
                </a:solidFill>
                <a:latin typeface="Calibri"/>
                <a:ea typeface="Calibri"/>
                <a:cs typeface="Calibri"/>
                <a:sym typeface="Calibri"/>
              </a:rPr>
              <a:t>, besides having the likes of Spark </a:t>
            </a:r>
            <a:r>
              <a:rPr b="0" i="0" lang="en-US" sz="1200" u="sng">
                <a:solidFill>
                  <a:schemeClr val="hlink"/>
                </a:solidFill>
                <a:latin typeface="Calibri"/>
                <a:ea typeface="Calibri"/>
                <a:cs typeface="Calibri"/>
                <a:sym typeface="Calibri"/>
                <a:hlinkClick r:id="rId6"/>
              </a:rPr>
              <a:t>SQL</a:t>
            </a:r>
            <a:r>
              <a:rPr b="0" i="0" lang="en-US" sz="1200">
                <a:solidFill>
                  <a:schemeClr val="dk1"/>
                </a:solidFill>
                <a:latin typeface="Calibri"/>
                <a:ea typeface="Calibri"/>
                <a:cs typeface="Calibri"/>
                <a:sym typeface="Calibri"/>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b="0" i="0" lang="en-US" sz="1200" u="sng">
                <a:solidFill>
                  <a:schemeClr val="hlink"/>
                </a:solidFill>
                <a:latin typeface="Calibri"/>
                <a:ea typeface="Calibri"/>
                <a:cs typeface="Calibri"/>
                <a:sym typeface="Calibri"/>
                <a:hlinkClick r:id="rId7"/>
              </a:rPr>
              <a:t>How Apache Spark Helps Rapid Application Development</a:t>
            </a:r>
            <a:r>
              <a:rPr b="0" i="0" lang="en-US" sz="1200">
                <a:solidFill>
                  <a:schemeClr val="dk1"/>
                </a:solidFill>
                <a:latin typeface="Calibri"/>
                <a:ea typeface="Calibri"/>
                <a:cs typeface="Calibri"/>
                <a:sym typeface="Calibri"/>
              </a:rPr>
              <a:t>.)</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In-Memory Technology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Spark also has an innate ability to load necessary information to its core with the help of its </a:t>
            </a:r>
            <a:r>
              <a:rPr b="0" i="0" lang="en-US" sz="1200" u="sng">
                <a:solidFill>
                  <a:schemeClr val="hlink"/>
                </a:solidFill>
                <a:latin typeface="Calibri"/>
                <a:ea typeface="Calibri"/>
                <a:cs typeface="Calibri"/>
                <a:sym typeface="Calibri"/>
                <a:hlinkClick r:id="rId8"/>
              </a:rPr>
              <a:t>machine learning</a:t>
            </a:r>
            <a:r>
              <a:rPr b="0" i="0" lang="en-US" sz="1200">
                <a:solidFill>
                  <a:schemeClr val="dk1"/>
                </a:solidFill>
                <a:latin typeface="Calibri"/>
                <a:ea typeface="Calibri"/>
                <a:cs typeface="Calibri"/>
                <a:sym typeface="Calibri"/>
              </a:rPr>
              <a:t>algorithms. This allows it to be extremely fast.</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Spark’s Core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Following this step is the release of the RDD, which is done with support from an API. This API is a union of three languages: Scala, Java and Python.</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Spark’s SQL</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Apache Spark’s SQL has a relatively new </a:t>
            </a:r>
            <a:r>
              <a:rPr b="0" i="0" lang="en-US" sz="1200" u="sng">
                <a:solidFill>
                  <a:schemeClr val="hlink"/>
                </a:solidFill>
                <a:latin typeface="Calibri"/>
                <a:ea typeface="Calibri"/>
                <a:cs typeface="Calibri"/>
                <a:sym typeface="Calibri"/>
                <a:hlinkClick r:id="rId9"/>
              </a:rPr>
              <a:t>data management</a:t>
            </a:r>
            <a:r>
              <a:rPr b="0" i="0" lang="en-US" sz="1200">
                <a:solidFill>
                  <a:schemeClr val="dk1"/>
                </a:solidFill>
                <a:latin typeface="Calibri"/>
                <a:ea typeface="Calibri"/>
                <a:cs typeface="Calibri"/>
                <a:sym typeface="Calibri"/>
              </a:rPr>
              <a:t> solution called SchemaRDD. This allows the arrangement of data into many levels and can also </a:t>
            </a:r>
            <a:r>
              <a:rPr b="0" i="0" lang="en-US" sz="1200" u="sng">
                <a:solidFill>
                  <a:schemeClr val="hlink"/>
                </a:solidFill>
                <a:latin typeface="Calibri"/>
                <a:ea typeface="Calibri"/>
                <a:cs typeface="Calibri"/>
                <a:sym typeface="Calibri"/>
                <a:hlinkClick r:id="rId10"/>
              </a:rPr>
              <a:t>query</a:t>
            </a:r>
            <a:r>
              <a:rPr b="0" i="0" lang="en-US" sz="1200">
                <a:solidFill>
                  <a:schemeClr val="dk1"/>
                </a:solidFill>
                <a:latin typeface="Calibri"/>
                <a:ea typeface="Calibri"/>
                <a:cs typeface="Calibri"/>
                <a:sym typeface="Calibri"/>
              </a:rPr>
              <a:t> data via a specific language.</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Graphx Service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Apache Spark comes with the ability to process graphs or even information that is graphical in nature, thus enabling the easy analysis with a lot of precision.</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Streaming</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is a prime part of Spark that allows it to stream large chunks of data with help from the core. It does so by breaking the large data into smaller </a:t>
            </a:r>
            <a:r>
              <a:rPr b="0" i="0" lang="en-US" sz="1200" u="sng">
                <a:solidFill>
                  <a:schemeClr val="hlink"/>
                </a:solidFill>
                <a:latin typeface="Calibri"/>
                <a:ea typeface="Calibri"/>
                <a:cs typeface="Calibri"/>
                <a:sym typeface="Calibri"/>
                <a:hlinkClick r:id="rId11"/>
              </a:rPr>
              <a:t>packets</a:t>
            </a:r>
            <a:r>
              <a:rPr b="0" i="0" lang="en-US" sz="1200">
                <a:solidFill>
                  <a:schemeClr val="dk1"/>
                </a:solidFill>
                <a:latin typeface="Calibri"/>
                <a:ea typeface="Calibri"/>
                <a:cs typeface="Calibri"/>
                <a:sym typeface="Calibri"/>
              </a:rPr>
              <a:t> and then transforming them, thereby accelerating the creation of the RDD.</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MLib – Machine Learning Library</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Apache Spark has the MLib, which is a framework meant for structured machine learning. It is also predominantly faster in implementation than Hadoop. MLib is also capable of solving several problems, such as statistical reading, data sampling and premise testing, to name a few.</a:t>
            </a:r>
            <a:endParaRPr/>
          </a:p>
          <a:p>
            <a:pPr indent="0" lvl="0" marL="0" rtl="0" algn="l">
              <a:spcBef>
                <a:spcPts val="0"/>
              </a:spcBef>
              <a:spcAft>
                <a:spcPts val="0"/>
              </a:spcAft>
              <a:buNone/>
            </a:pPr>
            <a:r>
              <a:t/>
            </a:r>
            <a:endParaRPr/>
          </a:p>
        </p:txBody>
      </p:sp>
      <p:sp>
        <p:nvSpPr>
          <p:cNvPr id="1338" name="Google Shape;133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p5:notes"/>
          <p:cNvSpPr/>
          <p:nvPr>
            <p:ph idx="2" type="sldImg"/>
          </p:nvPr>
        </p:nvSpPr>
        <p:spPr>
          <a:xfrm>
            <a:off x="422275" y="704850"/>
            <a:ext cx="6257925" cy="35194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5:notes"/>
          <p:cNvSpPr txBox="1"/>
          <p:nvPr>
            <p:ph idx="1" type="body"/>
          </p:nvPr>
        </p:nvSpPr>
        <p:spPr>
          <a:xfrm>
            <a:off x="710248" y="4459526"/>
            <a:ext cx="5681980" cy="4224814"/>
          </a:xfrm>
          <a:prstGeom prst="rect">
            <a:avLst/>
          </a:prstGeom>
          <a:noFill/>
          <a:ln>
            <a:noFill/>
          </a:ln>
        </p:spPr>
        <p:txBody>
          <a:bodyPr anchorCtr="0" anchor="t" bIns="94200" lIns="94200" spcFirstLastPara="1" rIns="94200" wrap="square" tIns="94200">
            <a:noAutofit/>
          </a:bodyPr>
          <a:lstStyle/>
          <a:p>
            <a:pPr indent="0" lvl="0" marL="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1346" name="Google Shape;1346;p5:notes"/>
          <p:cNvSpPr txBox="1"/>
          <p:nvPr>
            <p:ph idx="12" type="sldNum"/>
          </p:nvPr>
        </p:nvSpPr>
        <p:spPr>
          <a:xfrm>
            <a:off x="4023091" y="8917422"/>
            <a:ext cx="3077739" cy="469424"/>
          </a:xfrm>
          <a:prstGeom prst="rect">
            <a:avLst/>
          </a:prstGeom>
          <a:noFill/>
          <a:ln>
            <a:noFill/>
          </a:ln>
        </p:spPr>
        <p:txBody>
          <a:bodyPr anchorCtr="0" anchor="b" bIns="47075" lIns="94200" spcFirstLastPara="1" rIns="94200" wrap="square" tIns="470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36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04" name="Google Shape;140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1446" name="Google Shape;144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8.pn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png"/><Relationship Id="rId3"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48.png"/><Relationship Id="rId5" Type="http://schemas.openxmlformats.org/officeDocument/2006/relationships/image" Target="../media/image55.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1.png"/><Relationship Id="rId20" Type="http://schemas.openxmlformats.org/officeDocument/2006/relationships/image" Target="../media/image2.png"/><Relationship Id="rId11" Type="http://schemas.openxmlformats.org/officeDocument/2006/relationships/image" Target="../media/image26.png"/><Relationship Id="rId10" Type="http://schemas.openxmlformats.org/officeDocument/2006/relationships/image" Target="../media/image28.png"/><Relationship Id="rId13" Type="http://schemas.openxmlformats.org/officeDocument/2006/relationships/image" Target="../media/image65.png"/><Relationship Id="rId12" Type="http://schemas.openxmlformats.org/officeDocument/2006/relationships/image" Target="../media/image72.png"/><Relationship Id="rId15" Type="http://schemas.openxmlformats.org/officeDocument/2006/relationships/image" Target="../media/image78.png"/><Relationship Id="rId14" Type="http://schemas.openxmlformats.org/officeDocument/2006/relationships/image" Target="../media/image77.png"/><Relationship Id="rId17" Type="http://schemas.openxmlformats.org/officeDocument/2006/relationships/image" Target="../media/image95.png"/><Relationship Id="rId16" Type="http://schemas.openxmlformats.org/officeDocument/2006/relationships/image" Target="../media/image81.png"/><Relationship Id="rId19" Type="http://schemas.openxmlformats.org/officeDocument/2006/relationships/hyperlink" Target="https://sites.google.com/a/databricks.com/icons/home?pli=1" TargetMode="External"/><Relationship Id="rId18" Type="http://schemas.openxmlformats.org/officeDocument/2006/relationships/image" Target="../media/image9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6.png"/><Relationship Id="rId3" Type="http://schemas.openxmlformats.org/officeDocument/2006/relationships/image" Target="../media/image115.png"/><Relationship Id="rId4" Type="http://schemas.openxmlformats.org/officeDocument/2006/relationships/image" Target="../media/image107.png"/><Relationship Id="rId9" Type="http://schemas.openxmlformats.org/officeDocument/2006/relationships/image" Target="../media/image120.png"/><Relationship Id="rId5" Type="http://schemas.openxmlformats.org/officeDocument/2006/relationships/image" Target="../media/image109.png"/><Relationship Id="rId6" Type="http://schemas.openxmlformats.org/officeDocument/2006/relationships/image" Target="../media/image99.png"/><Relationship Id="rId7" Type="http://schemas.openxmlformats.org/officeDocument/2006/relationships/image" Target="../media/image104.png"/><Relationship Id="rId8" Type="http://schemas.openxmlformats.org/officeDocument/2006/relationships/image" Target="../media/image112.png"/><Relationship Id="rId11" Type="http://schemas.openxmlformats.org/officeDocument/2006/relationships/image" Target="../media/image124.png"/><Relationship Id="rId10" Type="http://schemas.openxmlformats.org/officeDocument/2006/relationships/image" Target="../media/image114.png"/><Relationship Id="rId1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2.png"/><Relationship Id="rId3" Type="http://schemas.openxmlformats.org/officeDocument/2006/relationships/image" Target="../media/image131.png"/><Relationship Id="rId4" Type="http://schemas.openxmlformats.org/officeDocument/2006/relationships/image" Target="../media/image137.png"/><Relationship Id="rId9" Type="http://schemas.openxmlformats.org/officeDocument/2006/relationships/image" Target="../media/image151.png"/><Relationship Id="rId5" Type="http://schemas.openxmlformats.org/officeDocument/2006/relationships/image" Target="../media/image145.png"/><Relationship Id="rId6" Type="http://schemas.openxmlformats.org/officeDocument/2006/relationships/image" Target="../media/image140.png"/><Relationship Id="rId7" Type="http://schemas.openxmlformats.org/officeDocument/2006/relationships/image" Target="../media/image162.png"/><Relationship Id="rId8" Type="http://schemas.openxmlformats.org/officeDocument/2006/relationships/image" Target="../media/image155.png"/><Relationship Id="rId11" Type="http://schemas.openxmlformats.org/officeDocument/2006/relationships/image" Target="../media/image156.png"/><Relationship Id="rId10" Type="http://schemas.openxmlformats.org/officeDocument/2006/relationships/image" Target="../media/image164.png"/><Relationship Id="rId1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jpg"/><Relationship Id="rId3" Type="http://schemas.openxmlformats.org/officeDocument/2006/relationships/image" Target="../media/image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40" Type="http://schemas.openxmlformats.org/officeDocument/2006/relationships/image" Target="../media/image59.png"/><Relationship Id="rId42" Type="http://schemas.openxmlformats.org/officeDocument/2006/relationships/image" Target="../media/image61.png"/><Relationship Id="rId41" Type="http://schemas.openxmlformats.org/officeDocument/2006/relationships/image" Target="../media/image57.png"/><Relationship Id="rId44" Type="http://schemas.openxmlformats.org/officeDocument/2006/relationships/image" Target="../media/image89.png"/><Relationship Id="rId43" Type="http://schemas.openxmlformats.org/officeDocument/2006/relationships/image" Target="../media/image64.png"/><Relationship Id="rId46" Type="http://schemas.openxmlformats.org/officeDocument/2006/relationships/image" Target="../media/image67.png"/><Relationship Id="rId45" Type="http://schemas.openxmlformats.org/officeDocument/2006/relationships/image" Target="../media/image68.png"/><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2.png"/><Relationship Id="rId48" Type="http://schemas.openxmlformats.org/officeDocument/2006/relationships/image" Target="../media/image77.png"/><Relationship Id="rId47" Type="http://schemas.openxmlformats.org/officeDocument/2006/relationships/image" Target="../media/image63.png"/><Relationship Id="rId49" Type="http://schemas.openxmlformats.org/officeDocument/2006/relationships/image" Target="../media/image75.png"/><Relationship Id="rId5" Type="http://schemas.openxmlformats.org/officeDocument/2006/relationships/image" Target="../media/image55.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29.png"/><Relationship Id="rId31" Type="http://schemas.openxmlformats.org/officeDocument/2006/relationships/image" Target="../media/image66.png"/><Relationship Id="rId30" Type="http://schemas.openxmlformats.org/officeDocument/2006/relationships/image" Target="../media/image44.png"/><Relationship Id="rId33" Type="http://schemas.openxmlformats.org/officeDocument/2006/relationships/image" Target="../media/image51.png"/><Relationship Id="rId32" Type="http://schemas.openxmlformats.org/officeDocument/2006/relationships/image" Target="../media/image56.png"/><Relationship Id="rId35" Type="http://schemas.openxmlformats.org/officeDocument/2006/relationships/image" Target="../media/image60.png"/><Relationship Id="rId34" Type="http://schemas.openxmlformats.org/officeDocument/2006/relationships/image" Target="../media/image73.png"/><Relationship Id="rId37" Type="http://schemas.openxmlformats.org/officeDocument/2006/relationships/image" Target="../media/image53.png"/><Relationship Id="rId36" Type="http://schemas.openxmlformats.org/officeDocument/2006/relationships/image" Target="../media/image50.png"/><Relationship Id="rId39" Type="http://schemas.openxmlformats.org/officeDocument/2006/relationships/image" Target="../media/image54.png"/><Relationship Id="rId38" Type="http://schemas.openxmlformats.org/officeDocument/2006/relationships/image" Target="../media/image65.png"/><Relationship Id="rId62" Type="http://schemas.openxmlformats.org/officeDocument/2006/relationships/image" Target="../media/image82.png"/><Relationship Id="rId61" Type="http://schemas.openxmlformats.org/officeDocument/2006/relationships/image" Target="../media/image85.png"/><Relationship Id="rId20" Type="http://schemas.openxmlformats.org/officeDocument/2006/relationships/image" Target="../media/image62.png"/><Relationship Id="rId64" Type="http://schemas.openxmlformats.org/officeDocument/2006/relationships/image" Target="../media/image84.png"/><Relationship Id="rId63" Type="http://schemas.openxmlformats.org/officeDocument/2006/relationships/image" Target="../media/image95.png"/><Relationship Id="rId22" Type="http://schemas.openxmlformats.org/officeDocument/2006/relationships/image" Target="../media/image58.png"/><Relationship Id="rId66" Type="http://schemas.openxmlformats.org/officeDocument/2006/relationships/hyperlink" Target="https://sites.google.com/a/databricks.com/icons/home?pli=1" TargetMode="External"/><Relationship Id="rId21" Type="http://schemas.openxmlformats.org/officeDocument/2006/relationships/image" Target="../media/image41.png"/><Relationship Id="rId65" Type="http://schemas.openxmlformats.org/officeDocument/2006/relationships/image" Target="../media/image92.png"/><Relationship Id="rId24" Type="http://schemas.openxmlformats.org/officeDocument/2006/relationships/image" Target="../media/image46.png"/><Relationship Id="rId23" Type="http://schemas.openxmlformats.org/officeDocument/2006/relationships/image" Target="../media/image43.png"/><Relationship Id="rId60" Type="http://schemas.openxmlformats.org/officeDocument/2006/relationships/image" Target="../media/image90.png"/><Relationship Id="rId26" Type="http://schemas.openxmlformats.org/officeDocument/2006/relationships/image" Target="../media/image47.png"/><Relationship Id="rId25" Type="http://schemas.openxmlformats.org/officeDocument/2006/relationships/image" Target="../media/image52.png"/><Relationship Id="rId28" Type="http://schemas.openxmlformats.org/officeDocument/2006/relationships/image" Target="../media/image72.png"/><Relationship Id="rId27" Type="http://schemas.openxmlformats.org/officeDocument/2006/relationships/image" Target="../media/image71.png"/><Relationship Id="rId29" Type="http://schemas.openxmlformats.org/officeDocument/2006/relationships/image" Target="../media/image45.png"/><Relationship Id="rId51" Type="http://schemas.openxmlformats.org/officeDocument/2006/relationships/image" Target="../media/image70.png"/><Relationship Id="rId50" Type="http://schemas.openxmlformats.org/officeDocument/2006/relationships/image" Target="../media/image78.png"/><Relationship Id="rId53" Type="http://schemas.openxmlformats.org/officeDocument/2006/relationships/image" Target="../media/image69.png"/><Relationship Id="rId52" Type="http://schemas.openxmlformats.org/officeDocument/2006/relationships/image" Target="../media/image87.png"/><Relationship Id="rId11" Type="http://schemas.openxmlformats.org/officeDocument/2006/relationships/image" Target="../media/image27.png"/><Relationship Id="rId55" Type="http://schemas.openxmlformats.org/officeDocument/2006/relationships/image" Target="../media/image93.png"/><Relationship Id="rId10" Type="http://schemas.openxmlformats.org/officeDocument/2006/relationships/image" Target="../media/image31.png"/><Relationship Id="rId54" Type="http://schemas.openxmlformats.org/officeDocument/2006/relationships/image" Target="../media/image74.png"/><Relationship Id="rId13" Type="http://schemas.openxmlformats.org/officeDocument/2006/relationships/image" Target="../media/image28.png"/><Relationship Id="rId57" Type="http://schemas.openxmlformats.org/officeDocument/2006/relationships/image" Target="../media/image80.png"/><Relationship Id="rId12" Type="http://schemas.openxmlformats.org/officeDocument/2006/relationships/image" Target="../media/image48.png"/><Relationship Id="rId56" Type="http://schemas.openxmlformats.org/officeDocument/2006/relationships/image" Target="../media/image81.png"/><Relationship Id="rId15" Type="http://schemas.openxmlformats.org/officeDocument/2006/relationships/image" Target="../media/image34.png"/><Relationship Id="rId59" Type="http://schemas.openxmlformats.org/officeDocument/2006/relationships/image" Target="../media/image76.png"/><Relationship Id="rId14" Type="http://schemas.openxmlformats.org/officeDocument/2006/relationships/image" Target="../media/image35.png"/><Relationship Id="rId58" Type="http://schemas.openxmlformats.org/officeDocument/2006/relationships/image" Target="../media/image88.png"/><Relationship Id="rId17" Type="http://schemas.openxmlformats.org/officeDocument/2006/relationships/image" Target="../media/image39.png"/><Relationship Id="rId16" Type="http://schemas.openxmlformats.org/officeDocument/2006/relationships/image" Target="../media/image26.png"/><Relationship Id="rId19" Type="http://schemas.openxmlformats.org/officeDocument/2006/relationships/image" Target="../media/image38.png"/><Relationship Id="rId18" Type="http://schemas.openxmlformats.org/officeDocument/2006/relationships/image" Target="../media/image49.png"/></Relationships>
</file>

<file path=ppt/slideLayouts/_rels/slideLayout84.xml.rels><?xml version="1.0" encoding="UTF-8" standalone="yes"?><Relationships xmlns="http://schemas.openxmlformats.org/package/2006/relationships"><Relationship Id="rId40" Type="http://schemas.openxmlformats.org/officeDocument/2006/relationships/image" Target="../media/image124.png"/><Relationship Id="rId1" Type="http://schemas.openxmlformats.org/officeDocument/2006/relationships/slideMaster" Target="../slideMasters/slideMaster6.xml"/><Relationship Id="rId2" Type="http://schemas.openxmlformats.org/officeDocument/2006/relationships/image" Target="../media/image79.png"/><Relationship Id="rId3" Type="http://schemas.openxmlformats.org/officeDocument/2006/relationships/image" Target="../media/image113.png"/><Relationship Id="rId4" Type="http://schemas.openxmlformats.org/officeDocument/2006/relationships/image" Target="../media/image83.png"/><Relationship Id="rId9" Type="http://schemas.openxmlformats.org/officeDocument/2006/relationships/image" Target="../media/image115.png"/><Relationship Id="rId5" Type="http://schemas.openxmlformats.org/officeDocument/2006/relationships/image" Target="../media/image86.png"/><Relationship Id="rId6" Type="http://schemas.openxmlformats.org/officeDocument/2006/relationships/image" Target="../media/image91.png"/><Relationship Id="rId7" Type="http://schemas.openxmlformats.org/officeDocument/2006/relationships/image" Target="../media/image123.png"/><Relationship Id="rId8" Type="http://schemas.openxmlformats.org/officeDocument/2006/relationships/image" Target="../media/image94.png"/><Relationship Id="rId31" Type="http://schemas.openxmlformats.org/officeDocument/2006/relationships/image" Target="../media/image120.png"/><Relationship Id="rId30" Type="http://schemas.openxmlformats.org/officeDocument/2006/relationships/image" Target="../media/image116.png"/><Relationship Id="rId33" Type="http://schemas.openxmlformats.org/officeDocument/2006/relationships/image" Target="../media/image114.png"/><Relationship Id="rId32" Type="http://schemas.openxmlformats.org/officeDocument/2006/relationships/image" Target="../media/image119.png"/><Relationship Id="rId35" Type="http://schemas.openxmlformats.org/officeDocument/2006/relationships/image" Target="../media/image117.png"/><Relationship Id="rId34" Type="http://schemas.openxmlformats.org/officeDocument/2006/relationships/image" Target="../media/image121.png"/><Relationship Id="rId37" Type="http://schemas.openxmlformats.org/officeDocument/2006/relationships/image" Target="../media/image118.png"/><Relationship Id="rId36" Type="http://schemas.openxmlformats.org/officeDocument/2006/relationships/image" Target="../media/image125.png"/><Relationship Id="rId39" Type="http://schemas.openxmlformats.org/officeDocument/2006/relationships/image" Target="../media/image130.png"/><Relationship Id="rId38" Type="http://schemas.openxmlformats.org/officeDocument/2006/relationships/image" Target="../media/image129.png"/><Relationship Id="rId20" Type="http://schemas.openxmlformats.org/officeDocument/2006/relationships/image" Target="../media/image111.png"/><Relationship Id="rId22" Type="http://schemas.openxmlformats.org/officeDocument/2006/relationships/image" Target="../media/image108.png"/><Relationship Id="rId21" Type="http://schemas.openxmlformats.org/officeDocument/2006/relationships/image" Target="../media/image100.png"/><Relationship Id="rId24" Type="http://schemas.openxmlformats.org/officeDocument/2006/relationships/image" Target="../media/image112.png"/><Relationship Id="rId23" Type="http://schemas.openxmlformats.org/officeDocument/2006/relationships/image" Target="../media/image104.png"/><Relationship Id="rId26" Type="http://schemas.openxmlformats.org/officeDocument/2006/relationships/image" Target="../media/image110.png"/><Relationship Id="rId25" Type="http://schemas.openxmlformats.org/officeDocument/2006/relationships/image" Target="../media/image106.png"/><Relationship Id="rId28" Type="http://schemas.openxmlformats.org/officeDocument/2006/relationships/image" Target="../media/image105.png"/><Relationship Id="rId27" Type="http://schemas.openxmlformats.org/officeDocument/2006/relationships/image" Target="../media/image134.png"/><Relationship Id="rId29" Type="http://schemas.openxmlformats.org/officeDocument/2006/relationships/image" Target="../media/image127.png"/><Relationship Id="rId11" Type="http://schemas.openxmlformats.org/officeDocument/2006/relationships/image" Target="../media/image107.png"/><Relationship Id="rId10" Type="http://schemas.openxmlformats.org/officeDocument/2006/relationships/image" Target="../media/image101.png"/><Relationship Id="rId13" Type="http://schemas.openxmlformats.org/officeDocument/2006/relationships/image" Target="../media/image97.png"/><Relationship Id="rId12" Type="http://schemas.openxmlformats.org/officeDocument/2006/relationships/image" Target="../media/image109.png"/><Relationship Id="rId15" Type="http://schemas.openxmlformats.org/officeDocument/2006/relationships/image" Target="../media/image102.png"/><Relationship Id="rId14" Type="http://schemas.openxmlformats.org/officeDocument/2006/relationships/image" Target="../media/image98.png"/><Relationship Id="rId17" Type="http://schemas.openxmlformats.org/officeDocument/2006/relationships/image" Target="../media/image96.png"/><Relationship Id="rId16" Type="http://schemas.openxmlformats.org/officeDocument/2006/relationships/image" Target="../media/image103.png"/><Relationship Id="rId19" Type="http://schemas.openxmlformats.org/officeDocument/2006/relationships/image" Target="../media/image99.png"/><Relationship Id="rId18" Type="http://schemas.openxmlformats.org/officeDocument/2006/relationships/image" Target="../media/image1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26.png"/><Relationship Id="rId4" Type="http://schemas.openxmlformats.org/officeDocument/2006/relationships/image" Target="../media/image147.png"/><Relationship Id="rId9" Type="http://schemas.openxmlformats.org/officeDocument/2006/relationships/image" Target="../media/image133.png"/><Relationship Id="rId5" Type="http://schemas.openxmlformats.org/officeDocument/2006/relationships/image" Target="../media/image122.png"/><Relationship Id="rId6" Type="http://schemas.openxmlformats.org/officeDocument/2006/relationships/image" Target="../media/image138.png"/><Relationship Id="rId7" Type="http://schemas.openxmlformats.org/officeDocument/2006/relationships/image" Target="../media/image135.png"/><Relationship Id="rId8" Type="http://schemas.openxmlformats.org/officeDocument/2006/relationships/image" Target="../media/image131.png"/><Relationship Id="rId31" Type="http://schemas.openxmlformats.org/officeDocument/2006/relationships/image" Target="../media/image160.png"/><Relationship Id="rId30" Type="http://schemas.openxmlformats.org/officeDocument/2006/relationships/image" Target="../media/image151.png"/><Relationship Id="rId33" Type="http://schemas.openxmlformats.org/officeDocument/2006/relationships/image" Target="../media/image164.png"/><Relationship Id="rId32" Type="http://schemas.openxmlformats.org/officeDocument/2006/relationships/image" Target="../media/image154.png"/><Relationship Id="rId35" Type="http://schemas.openxmlformats.org/officeDocument/2006/relationships/image" Target="../media/image159.png"/><Relationship Id="rId34" Type="http://schemas.openxmlformats.org/officeDocument/2006/relationships/image" Target="../media/image157.png"/><Relationship Id="rId37" Type="http://schemas.openxmlformats.org/officeDocument/2006/relationships/image" Target="../media/image165.png"/><Relationship Id="rId36" Type="http://schemas.openxmlformats.org/officeDocument/2006/relationships/image" Target="../media/image156.png"/><Relationship Id="rId38" Type="http://schemas.openxmlformats.org/officeDocument/2006/relationships/image" Target="../media/image166.png"/><Relationship Id="rId20" Type="http://schemas.openxmlformats.org/officeDocument/2006/relationships/image" Target="../media/image158.png"/><Relationship Id="rId22" Type="http://schemas.openxmlformats.org/officeDocument/2006/relationships/image" Target="../media/image144.png"/><Relationship Id="rId21" Type="http://schemas.openxmlformats.org/officeDocument/2006/relationships/image" Target="../media/image140.png"/><Relationship Id="rId24" Type="http://schemas.openxmlformats.org/officeDocument/2006/relationships/image" Target="../media/image162.png"/><Relationship Id="rId23" Type="http://schemas.openxmlformats.org/officeDocument/2006/relationships/image" Target="../media/image150.png"/><Relationship Id="rId26" Type="http://schemas.openxmlformats.org/officeDocument/2006/relationships/image" Target="../media/image161.png"/><Relationship Id="rId25" Type="http://schemas.openxmlformats.org/officeDocument/2006/relationships/image" Target="../media/image149.png"/><Relationship Id="rId28" Type="http://schemas.openxmlformats.org/officeDocument/2006/relationships/image" Target="../media/image152.png"/><Relationship Id="rId27" Type="http://schemas.openxmlformats.org/officeDocument/2006/relationships/image" Target="../media/image153.png"/><Relationship Id="rId29" Type="http://schemas.openxmlformats.org/officeDocument/2006/relationships/image" Target="../media/image155.png"/><Relationship Id="rId11" Type="http://schemas.openxmlformats.org/officeDocument/2006/relationships/image" Target="../media/image137.png"/><Relationship Id="rId10" Type="http://schemas.openxmlformats.org/officeDocument/2006/relationships/image" Target="../media/image132.png"/><Relationship Id="rId13" Type="http://schemas.openxmlformats.org/officeDocument/2006/relationships/image" Target="../media/image146.png"/><Relationship Id="rId12" Type="http://schemas.openxmlformats.org/officeDocument/2006/relationships/image" Target="../media/image148.png"/><Relationship Id="rId15" Type="http://schemas.openxmlformats.org/officeDocument/2006/relationships/image" Target="../media/image142.png"/><Relationship Id="rId14" Type="http://schemas.openxmlformats.org/officeDocument/2006/relationships/image" Target="../media/image136.png"/><Relationship Id="rId17" Type="http://schemas.openxmlformats.org/officeDocument/2006/relationships/image" Target="../media/image141.png"/><Relationship Id="rId16" Type="http://schemas.openxmlformats.org/officeDocument/2006/relationships/image" Target="../media/image139.png"/><Relationship Id="rId19" Type="http://schemas.openxmlformats.org/officeDocument/2006/relationships/image" Target="../media/image145.png"/><Relationship Id="rId18" Type="http://schemas.openxmlformats.org/officeDocument/2006/relationships/image" Target="../media/image14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7.pn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40" Type="http://schemas.openxmlformats.org/officeDocument/2006/relationships/image" Target="../media/image59.png"/><Relationship Id="rId42" Type="http://schemas.openxmlformats.org/officeDocument/2006/relationships/image" Target="../media/image61.png"/><Relationship Id="rId41" Type="http://schemas.openxmlformats.org/officeDocument/2006/relationships/image" Target="../media/image57.png"/><Relationship Id="rId44" Type="http://schemas.openxmlformats.org/officeDocument/2006/relationships/image" Target="../media/image89.png"/><Relationship Id="rId43" Type="http://schemas.openxmlformats.org/officeDocument/2006/relationships/image" Target="../media/image64.png"/><Relationship Id="rId46" Type="http://schemas.openxmlformats.org/officeDocument/2006/relationships/image" Target="../media/image67.png"/><Relationship Id="rId45" Type="http://schemas.openxmlformats.org/officeDocument/2006/relationships/image" Target="../media/image68.png"/><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2.png"/><Relationship Id="rId48" Type="http://schemas.openxmlformats.org/officeDocument/2006/relationships/image" Target="../media/image77.png"/><Relationship Id="rId47" Type="http://schemas.openxmlformats.org/officeDocument/2006/relationships/image" Target="../media/image63.png"/><Relationship Id="rId49" Type="http://schemas.openxmlformats.org/officeDocument/2006/relationships/image" Target="../media/image75.png"/><Relationship Id="rId5" Type="http://schemas.openxmlformats.org/officeDocument/2006/relationships/image" Target="../media/image55.png"/><Relationship Id="rId6" Type="http://schemas.openxmlformats.org/officeDocument/2006/relationships/image" Target="../media/image33.png"/><Relationship Id="rId7" Type="http://schemas.openxmlformats.org/officeDocument/2006/relationships/image" Target="../media/image42.png"/><Relationship Id="rId8" Type="http://schemas.openxmlformats.org/officeDocument/2006/relationships/image" Target="../media/image29.png"/><Relationship Id="rId31" Type="http://schemas.openxmlformats.org/officeDocument/2006/relationships/image" Target="../media/image66.png"/><Relationship Id="rId30" Type="http://schemas.openxmlformats.org/officeDocument/2006/relationships/image" Target="../media/image44.png"/><Relationship Id="rId33" Type="http://schemas.openxmlformats.org/officeDocument/2006/relationships/image" Target="../media/image51.png"/><Relationship Id="rId32" Type="http://schemas.openxmlformats.org/officeDocument/2006/relationships/image" Target="../media/image56.png"/><Relationship Id="rId35" Type="http://schemas.openxmlformats.org/officeDocument/2006/relationships/image" Target="../media/image60.png"/><Relationship Id="rId34" Type="http://schemas.openxmlformats.org/officeDocument/2006/relationships/image" Target="../media/image73.png"/><Relationship Id="rId37" Type="http://schemas.openxmlformats.org/officeDocument/2006/relationships/image" Target="../media/image53.png"/><Relationship Id="rId36" Type="http://schemas.openxmlformats.org/officeDocument/2006/relationships/image" Target="../media/image50.png"/><Relationship Id="rId39" Type="http://schemas.openxmlformats.org/officeDocument/2006/relationships/image" Target="../media/image54.png"/><Relationship Id="rId38" Type="http://schemas.openxmlformats.org/officeDocument/2006/relationships/image" Target="../media/image65.png"/><Relationship Id="rId62" Type="http://schemas.openxmlformats.org/officeDocument/2006/relationships/image" Target="../media/image82.png"/><Relationship Id="rId61" Type="http://schemas.openxmlformats.org/officeDocument/2006/relationships/image" Target="../media/image85.png"/><Relationship Id="rId20" Type="http://schemas.openxmlformats.org/officeDocument/2006/relationships/image" Target="../media/image62.png"/><Relationship Id="rId64" Type="http://schemas.openxmlformats.org/officeDocument/2006/relationships/image" Target="../media/image84.png"/><Relationship Id="rId63" Type="http://schemas.openxmlformats.org/officeDocument/2006/relationships/image" Target="../media/image95.png"/><Relationship Id="rId22" Type="http://schemas.openxmlformats.org/officeDocument/2006/relationships/image" Target="../media/image58.png"/><Relationship Id="rId66" Type="http://schemas.openxmlformats.org/officeDocument/2006/relationships/hyperlink" Target="https://sites.google.com/a/databricks.com/icons/home?pli=1" TargetMode="External"/><Relationship Id="rId21" Type="http://schemas.openxmlformats.org/officeDocument/2006/relationships/image" Target="../media/image41.png"/><Relationship Id="rId65" Type="http://schemas.openxmlformats.org/officeDocument/2006/relationships/image" Target="../media/image92.png"/><Relationship Id="rId24" Type="http://schemas.openxmlformats.org/officeDocument/2006/relationships/image" Target="../media/image46.png"/><Relationship Id="rId23" Type="http://schemas.openxmlformats.org/officeDocument/2006/relationships/image" Target="../media/image43.png"/><Relationship Id="rId67" Type="http://schemas.openxmlformats.org/officeDocument/2006/relationships/image" Target="../media/image2.png"/><Relationship Id="rId60" Type="http://schemas.openxmlformats.org/officeDocument/2006/relationships/image" Target="../media/image90.png"/><Relationship Id="rId26" Type="http://schemas.openxmlformats.org/officeDocument/2006/relationships/image" Target="../media/image47.png"/><Relationship Id="rId25" Type="http://schemas.openxmlformats.org/officeDocument/2006/relationships/image" Target="../media/image52.png"/><Relationship Id="rId28" Type="http://schemas.openxmlformats.org/officeDocument/2006/relationships/image" Target="../media/image72.png"/><Relationship Id="rId27" Type="http://schemas.openxmlformats.org/officeDocument/2006/relationships/image" Target="../media/image71.png"/><Relationship Id="rId29" Type="http://schemas.openxmlformats.org/officeDocument/2006/relationships/image" Target="../media/image45.png"/><Relationship Id="rId51" Type="http://schemas.openxmlformats.org/officeDocument/2006/relationships/image" Target="../media/image70.png"/><Relationship Id="rId50" Type="http://schemas.openxmlformats.org/officeDocument/2006/relationships/image" Target="../media/image78.png"/><Relationship Id="rId53" Type="http://schemas.openxmlformats.org/officeDocument/2006/relationships/image" Target="../media/image69.png"/><Relationship Id="rId52" Type="http://schemas.openxmlformats.org/officeDocument/2006/relationships/image" Target="../media/image87.png"/><Relationship Id="rId11" Type="http://schemas.openxmlformats.org/officeDocument/2006/relationships/image" Target="../media/image27.png"/><Relationship Id="rId55" Type="http://schemas.openxmlformats.org/officeDocument/2006/relationships/image" Target="../media/image93.png"/><Relationship Id="rId10" Type="http://schemas.openxmlformats.org/officeDocument/2006/relationships/image" Target="../media/image31.png"/><Relationship Id="rId54" Type="http://schemas.openxmlformats.org/officeDocument/2006/relationships/image" Target="../media/image74.png"/><Relationship Id="rId13" Type="http://schemas.openxmlformats.org/officeDocument/2006/relationships/image" Target="../media/image28.png"/><Relationship Id="rId57" Type="http://schemas.openxmlformats.org/officeDocument/2006/relationships/image" Target="../media/image80.png"/><Relationship Id="rId12" Type="http://schemas.openxmlformats.org/officeDocument/2006/relationships/image" Target="../media/image48.png"/><Relationship Id="rId56" Type="http://schemas.openxmlformats.org/officeDocument/2006/relationships/image" Target="../media/image81.png"/><Relationship Id="rId15" Type="http://schemas.openxmlformats.org/officeDocument/2006/relationships/image" Target="../media/image34.png"/><Relationship Id="rId59" Type="http://schemas.openxmlformats.org/officeDocument/2006/relationships/image" Target="../media/image76.png"/><Relationship Id="rId14" Type="http://schemas.openxmlformats.org/officeDocument/2006/relationships/image" Target="../media/image35.png"/><Relationship Id="rId58" Type="http://schemas.openxmlformats.org/officeDocument/2006/relationships/image" Target="../media/image88.png"/><Relationship Id="rId17" Type="http://schemas.openxmlformats.org/officeDocument/2006/relationships/image" Target="../media/image39.png"/><Relationship Id="rId16" Type="http://schemas.openxmlformats.org/officeDocument/2006/relationships/image" Target="../media/image26.png"/><Relationship Id="rId19" Type="http://schemas.openxmlformats.org/officeDocument/2006/relationships/image" Target="../media/image38.png"/><Relationship Id="rId18" Type="http://schemas.openxmlformats.org/officeDocument/2006/relationships/image" Target="../media/image49.png"/></Relationships>
</file>

<file path=ppt/slideLayouts/_rels/slideLayout96.xml.rels><?xml version="1.0" encoding="UTF-8" standalone="yes"?><Relationships xmlns="http://schemas.openxmlformats.org/package/2006/relationships"><Relationship Id="rId40" Type="http://schemas.openxmlformats.org/officeDocument/2006/relationships/image" Target="../media/image2.png"/><Relationship Id="rId1" Type="http://schemas.openxmlformats.org/officeDocument/2006/relationships/slideMaster" Target="../slideMasters/slideMaster7.xml"/><Relationship Id="rId2" Type="http://schemas.openxmlformats.org/officeDocument/2006/relationships/image" Target="../media/image79.png"/><Relationship Id="rId3" Type="http://schemas.openxmlformats.org/officeDocument/2006/relationships/image" Target="../media/image113.png"/><Relationship Id="rId4" Type="http://schemas.openxmlformats.org/officeDocument/2006/relationships/image" Target="../media/image83.png"/><Relationship Id="rId9" Type="http://schemas.openxmlformats.org/officeDocument/2006/relationships/image" Target="../media/image115.png"/><Relationship Id="rId5" Type="http://schemas.openxmlformats.org/officeDocument/2006/relationships/image" Target="../media/image86.png"/><Relationship Id="rId6" Type="http://schemas.openxmlformats.org/officeDocument/2006/relationships/image" Target="../media/image91.png"/><Relationship Id="rId7" Type="http://schemas.openxmlformats.org/officeDocument/2006/relationships/image" Target="../media/image123.png"/><Relationship Id="rId8" Type="http://schemas.openxmlformats.org/officeDocument/2006/relationships/image" Target="../media/image94.png"/><Relationship Id="rId31" Type="http://schemas.openxmlformats.org/officeDocument/2006/relationships/image" Target="../media/image119.png"/><Relationship Id="rId30" Type="http://schemas.openxmlformats.org/officeDocument/2006/relationships/image" Target="../media/image120.png"/><Relationship Id="rId33" Type="http://schemas.openxmlformats.org/officeDocument/2006/relationships/image" Target="../media/image121.png"/><Relationship Id="rId32" Type="http://schemas.openxmlformats.org/officeDocument/2006/relationships/image" Target="../media/image114.png"/><Relationship Id="rId35" Type="http://schemas.openxmlformats.org/officeDocument/2006/relationships/image" Target="../media/image125.png"/><Relationship Id="rId34" Type="http://schemas.openxmlformats.org/officeDocument/2006/relationships/image" Target="../media/image117.png"/><Relationship Id="rId37" Type="http://schemas.openxmlformats.org/officeDocument/2006/relationships/image" Target="../media/image129.png"/><Relationship Id="rId36" Type="http://schemas.openxmlformats.org/officeDocument/2006/relationships/image" Target="../media/image118.png"/><Relationship Id="rId39" Type="http://schemas.openxmlformats.org/officeDocument/2006/relationships/image" Target="../media/image124.png"/><Relationship Id="rId38" Type="http://schemas.openxmlformats.org/officeDocument/2006/relationships/image" Target="../media/image130.png"/><Relationship Id="rId20" Type="http://schemas.openxmlformats.org/officeDocument/2006/relationships/image" Target="../media/image111.png"/><Relationship Id="rId22" Type="http://schemas.openxmlformats.org/officeDocument/2006/relationships/image" Target="../media/image108.png"/><Relationship Id="rId21" Type="http://schemas.openxmlformats.org/officeDocument/2006/relationships/image" Target="../media/image100.png"/><Relationship Id="rId24" Type="http://schemas.openxmlformats.org/officeDocument/2006/relationships/image" Target="../media/image106.png"/><Relationship Id="rId23" Type="http://schemas.openxmlformats.org/officeDocument/2006/relationships/image" Target="../media/image112.png"/><Relationship Id="rId26" Type="http://schemas.openxmlformats.org/officeDocument/2006/relationships/image" Target="../media/image134.png"/><Relationship Id="rId25" Type="http://schemas.openxmlformats.org/officeDocument/2006/relationships/image" Target="../media/image110.png"/><Relationship Id="rId28" Type="http://schemas.openxmlformats.org/officeDocument/2006/relationships/image" Target="../media/image127.png"/><Relationship Id="rId27" Type="http://schemas.openxmlformats.org/officeDocument/2006/relationships/image" Target="../media/image105.png"/><Relationship Id="rId29" Type="http://schemas.openxmlformats.org/officeDocument/2006/relationships/image" Target="../media/image116.png"/><Relationship Id="rId11" Type="http://schemas.openxmlformats.org/officeDocument/2006/relationships/image" Target="../media/image107.png"/><Relationship Id="rId10" Type="http://schemas.openxmlformats.org/officeDocument/2006/relationships/image" Target="../media/image101.png"/><Relationship Id="rId13" Type="http://schemas.openxmlformats.org/officeDocument/2006/relationships/image" Target="../media/image97.png"/><Relationship Id="rId12" Type="http://schemas.openxmlformats.org/officeDocument/2006/relationships/image" Target="../media/image109.png"/><Relationship Id="rId15" Type="http://schemas.openxmlformats.org/officeDocument/2006/relationships/image" Target="../media/image102.png"/><Relationship Id="rId14" Type="http://schemas.openxmlformats.org/officeDocument/2006/relationships/image" Target="../media/image98.png"/><Relationship Id="rId17" Type="http://schemas.openxmlformats.org/officeDocument/2006/relationships/image" Target="../media/image96.png"/><Relationship Id="rId16" Type="http://schemas.openxmlformats.org/officeDocument/2006/relationships/image" Target="../media/image103.png"/><Relationship Id="rId19" Type="http://schemas.openxmlformats.org/officeDocument/2006/relationships/image" Target="../media/image99.png"/><Relationship Id="rId18" Type="http://schemas.openxmlformats.org/officeDocument/2006/relationships/image" Target="../media/image12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6.png"/><Relationship Id="rId3" Type="http://schemas.openxmlformats.org/officeDocument/2006/relationships/image" Target="../media/image147.png"/><Relationship Id="rId4" Type="http://schemas.openxmlformats.org/officeDocument/2006/relationships/image" Target="../media/image122.png"/><Relationship Id="rId9" Type="http://schemas.openxmlformats.org/officeDocument/2006/relationships/image" Target="../media/image132.png"/><Relationship Id="rId5" Type="http://schemas.openxmlformats.org/officeDocument/2006/relationships/image" Target="../media/image138.png"/><Relationship Id="rId6" Type="http://schemas.openxmlformats.org/officeDocument/2006/relationships/image" Target="../media/image135.png"/><Relationship Id="rId7" Type="http://schemas.openxmlformats.org/officeDocument/2006/relationships/image" Target="../media/image131.png"/><Relationship Id="rId8" Type="http://schemas.openxmlformats.org/officeDocument/2006/relationships/image" Target="../media/image133.png"/><Relationship Id="rId31" Type="http://schemas.openxmlformats.org/officeDocument/2006/relationships/image" Target="../media/image164.png"/><Relationship Id="rId30" Type="http://schemas.openxmlformats.org/officeDocument/2006/relationships/image" Target="../media/image154.png"/><Relationship Id="rId33" Type="http://schemas.openxmlformats.org/officeDocument/2006/relationships/image" Target="../media/image159.png"/><Relationship Id="rId32" Type="http://schemas.openxmlformats.org/officeDocument/2006/relationships/image" Target="../media/image157.png"/><Relationship Id="rId35" Type="http://schemas.openxmlformats.org/officeDocument/2006/relationships/image" Target="../media/image165.png"/><Relationship Id="rId34" Type="http://schemas.openxmlformats.org/officeDocument/2006/relationships/image" Target="../media/image156.png"/><Relationship Id="rId37" Type="http://schemas.openxmlformats.org/officeDocument/2006/relationships/image" Target="../media/image2.png"/><Relationship Id="rId36" Type="http://schemas.openxmlformats.org/officeDocument/2006/relationships/image" Target="../media/image166.png"/><Relationship Id="rId20" Type="http://schemas.openxmlformats.org/officeDocument/2006/relationships/image" Target="../media/image140.png"/><Relationship Id="rId22" Type="http://schemas.openxmlformats.org/officeDocument/2006/relationships/image" Target="../media/image150.png"/><Relationship Id="rId21" Type="http://schemas.openxmlformats.org/officeDocument/2006/relationships/image" Target="../media/image144.png"/><Relationship Id="rId24" Type="http://schemas.openxmlformats.org/officeDocument/2006/relationships/image" Target="../media/image161.png"/><Relationship Id="rId23" Type="http://schemas.openxmlformats.org/officeDocument/2006/relationships/image" Target="../media/image162.png"/><Relationship Id="rId26" Type="http://schemas.openxmlformats.org/officeDocument/2006/relationships/image" Target="../media/image152.png"/><Relationship Id="rId25" Type="http://schemas.openxmlformats.org/officeDocument/2006/relationships/image" Target="../media/image153.png"/><Relationship Id="rId28" Type="http://schemas.openxmlformats.org/officeDocument/2006/relationships/image" Target="../media/image151.png"/><Relationship Id="rId27" Type="http://schemas.openxmlformats.org/officeDocument/2006/relationships/image" Target="../media/image155.png"/><Relationship Id="rId29" Type="http://schemas.openxmlformats.org/officeDocument/2006/relationships/image" Target="../media/image160.png"/><Relationship Id="rId11" Type="http://schemas.openxmlformats.org/officeDocument/2006/relationships/image" Target="../media/image148.png"/><Relationship Id="rId10" Type="http://schemas.openxmlformats.org/officeDocument/2006/relationships/image" Target="../media/image137.png"/><Relationship Id="rId13" Type="http://schemas.openxmlformats.org/officeDocument/2006/relationships/image" Target="../media/image136.png"/><Relationship Id="rId12" Type="http://schemas.openxmlformats.org/officeDocument/2006/relationships/image" Target="../media/image146.png"/><Relationship Id="rId15" Type="http://schemas.openxmlformats.org/officeDocument/2006/relationships/image" Target="../media/image139.png"/><Relationship Id="rId14" Type="http://schemas.openxmlformats.org/officeDocument/2006/relationships/image" Target="../media/image142.png"/><Relationship Id="rId17" Type="http://schemas.openxmlformats.org/officeDocument/2006/relationships/image" Target="../media/image143.png"/><Relationship Id="rId16" Type="http://schemas.openxmlformats.org/officeDocument/2006/relationships/image" Target="../media/image141.png"/><Relationship Id="rId19" Type="http://schemas.openxmlformats.org/officeDocument/2006/relationships/image" Target="../media/image158.png"/><Relationship Id="rId18" Type="http://schemas.openxmlformats.org/officeDocument/2006/relationships/image" Target="../media/image14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dk2"/>
        </a:solidFill>
      </p:bgPr>
    </p:bg>
    <p:spTree>
      <p:nvGrpSpPr>
        <p:cNvPr id="13" name="Shape 13"/>
        <p:cNvGrpSpPr/>
        <p:nvPr/>
      </p:nvGrpSpPr>
      <p:grpSpPr>
        <a:xfrm>
          <a:off x="0" y="0"/>
          <a:ext cx="0" cy="0"/>
          <a:chOff x="0" y="0"/>
          <a:chExt cx="0" cy="0"/>
        </a:xfrm>
      </p:grpSpPr>
      <p:sp>
        <p:nvSpPr>
          <p:cNvPr id="14" name="Google Shape;14;p2"/>
          <p:cNvSpPr txBox="1"/>
          <p:nvPr>
            <p:ph type="title"/>
          </p:nvPr>
        </p:nvSpPr>
        <p:spPr>
          <a:xfrm>
            <a:off x="269302" y="2084187"/>
            <a:ext cx="8964185" cy="179309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269302" y="3878574"/>
            <a:ext cx="7171337" cy="1792326"/>
          </a:xfrm>
          <a:prstGeom prst="rect">
            <a:avLst/>
          </a:prstGeom>
          <a:noFill/>
          <a:ln>
            <a:noFill/>
          </a:ln>
        </p:spPr>
        <p:txBody>
          <a:bodyPr anchorCtr="0" anchor="t" bIns="109725" lIns="146300" spcFirstLastPara="1" rIns="146300" wrap="square" tIns="109725"/>
          <a:lstStyle>
            <a:lvl1pPr indent="-228600" lvl="0" marL="457200" algn="l">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16" name="Google Shape;16;p2"/>
          <p:cNvPicPr preferRelativeResize="0"/>
          <p:nvPr/>
        </p:nvPicPr>
        <p:blipFill rotWithShape="1">
          <a:blip r:embed="rId2">
            <a:alphaModFix/>
          </a:blip>
          <a:srcRect b="0" l="0" r="0" t="0"/>
          <a:stretch/>
        </p:blipFill>
        <p:spPr>
          <a:xfrm>
            <a:off x="451633" y="470067"/>
            <a:ext cx="1423303" cy="304828"/>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51" name="Shape 151"/>
        <p:cNvGrpSpPr/>
        <p:nvPr/>
      </p:nvGrpSpPr>
      <p:grpSpPr>
        <a:xfrm>
          <a:off x="0" y="0"/>
          <a:ext cx="0" cy="0"/>
          <a:chOff x="0" y="0"/>
          <a:chExt cx="0" cy="0"/>
        </a:xfrm>
      </p:grpSpPr>
      <p:grpSp>
        <p:nvGrpSpPr>
          <p:cNvPr id="152" name="Google Shape;152;p12"/>
          <p:cNvGrpSpPr/>
          <p:nvPr/>
        </p:nvGrpSpPr>
        <p:grpSpPr>
          <a:xfrm>
            <a:off x="0" y="3771899"/>
            <a:ext cx="12192000" cy="3086100"/>
            <a:chOff x="0" y="3771899"/>
            <a:chExt cx="12192000" cy="3086100"/>
          </a:xfrm>
        </p:grpSpPr>
        <p:grpSp>
          <p:nvGrpSpPr>
            <p:cNvPr id="153" name="Google Shape;153;p12"/>
            <p:cNvGrpSpPr/>
            <p:nvPr/>
          </p:nvGrpSpPr>
          <p:grpSpPr>
            <a:xfrm rot="10800000">
              <a:off x="0" y="3771899"/>
              <a:ext cx="12192000" cy="3086100"/>
              <a:chOff x="0" y="0"/>
              <a:chExt cx="12192000" cy="3086100"/>
            </a:xfrm>
          </p:grpSpPr>
          <p:pic>
            <p:nvPicPr>
              <p:cNvPr id="154" name="Google Shape;154;p12"/>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155" name="Google Shape;155;p12"/>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156" name="Google Shape;156;p12"/>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157" name="Google Shape;157;p12"/>
            <p:cNvGrpSpPr/>
            <p:nvPr/>
          </p:nvGrpSpPr>
          <p:grpSpPr>
            <a:xfrm>
              <a:off x="387155" y="6522503"/>
              <a:ext cx="1029024" cy="155445"/>
              <a:chOff x="1376362" y="6289675"/>
              <a:chExt cx="2763964" cy="417525"/>
            </a:xfrm>
          </p:grpSpPr>
          <p:sp>
            <p:nvSpPr>
              <p:cNvPr id="158" name="Google Shape;158;p12"/>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59" name="Google Shape;159;p12"/>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0" name="Google Shape;160;p12"/>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1" name="Google Shape;161;p12"/>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2" name="Google Shape;162;p12"/>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3" name="Google Shape;163;p12"/>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4" name="Google Shape;164;p12"/>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5" name="Google Shape;165;p12"/>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6" name="Google Shape;166;p12"/>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7" name="Google Shape;167;p12"/>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8" name="Google Shape;168;p12"/>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69" name="Google Shape;169;p12"/>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70" name="Google Shape;170;p12"/>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71" name="Google Shape;171;p12"/>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172" name="Google Shape;172;p12"/>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12"/>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1026" name="Shape 1026"/>
        <p:cNvGrpSpPr/>
        <p:nvPr/>
      </p:nvGrpSpPr>
      <p:grpSpPr>
        <a:xfrm>
          <a:off x="0" y="0"/>
          <a:ext cx="0" cy="0"/>
          <a:chOff x="0" y="0"/>
          <a:chExt cx="0" cy="0"/>
        </a:xfrm>
      </p:grpSpPr>
      <p:sp>
        <p:nvSpPr>
          <p:cNvPr id="1027" name="Google Shape;1027;p108"/>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028" name="Google Shape;1028;p108"/>
          <p:cNvSpPr txBox="1"/>
          <p:nvPr>
            <p:ph idx="1" type="body"/>
          </p:nvPr>
        </p:nvSpPr>
        <p:spPr>
          <a:xfrm>
            <a:off x="339680" y="1750484"/>
            <a:ext cx="11414000" cy="4525600"/>
          </a:xfrm>
          <a:prstGeom prst="rect">
            <a:avLst/>
          </a:prstGeom>
          <a:noFill/>
          <a:ln>
            <a:noFill/>
          </a:ln>
        </p:spPr>
        <p:txBody>
          <a:bodyPr anchorCtr="0" anchor="t" bIns="91425" lIns="91425" spcFirstLastPara="1" rIns="91425" wrap="square" tIns="91425"/>
          <a:lstStyle>
            <a:lvl1pPr indent="-365760" lvl="0" marL="457200" marR="0" algn="l">
              <a:lnSpc>
                <a:spcPct val="100000"/>
              </a:lnSpc>
              <a:spcBef>
                <a:spcPts val="640"/>
              </a:spcBef>
              <a:spcAft>
                <a:spcPts val="0"/>
              </a:spcAft>
              <a:buClr>
                <a:schemeClr val="lt1"/>
              </a:buClr>
              <a:buSzPts val="2160"/>
              <a:buFont typeface="Arial"/>
              <a:buChar char="•"/>
              <a:defRPr b="0" i="0" sz="3200"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20039" lvl="2" marL="1371600" marR="0" algn="l">
              <a:lnSpc>
                <a:spcPct val="100000"/>
              </a:lnSpc>
              <a:spcBef>
                <a:spcPts val="480"/>
              </a:spcBef>
              <a:spcAft>
                <a:spcPts val="0"/>
              </a:spcAft>
              <a:buClr>
                <a:schemeClr val="lt1"/>
              </a:buClr>
              <a:buSzPts val="144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1469" lvl="3" marL="1828800" marR="0" algn="l">
              <a:lnSpc>
                <a:spcPct val="100000"/>
              </a:lnSpc>
              <a:spcBef>
                <a:spcPts val="480"/>
              </a:spcBef>
              <a:spcAft>
                <a:spcPts val="0"/>
              </a:spcAft>
              <a:buClr>
                <a:schemeClr val="lt1"/>
              </a:buClr>
              <a:buSzPts val="1620"/>
              <a:buFont typeface="Arial"/>
              <a:buChar char="•"/>
              <a:defRPr b="0" i="0" sz="2400" u="none" cap="none" strike="noStrike">
                <a:solidFill>
                  <a:schemeClr val="lt1"/>
                </a:solidFill>
                <a:latin typeface="Source Sans Pro"/>
                <a:ea typeface="Source Sans Pro"/>
                <a:cs typeface="Source Sans Pro"/>
                <a:sym typeface="Source Sans Pro"/>
              </a:defRPr>
            </a:lvl4pPr>
            <a:lvl5pPr indent="-309879" lvl="4" marL="2286000" marR="0" algn="l">
              <a:lnSpc>
                <a:spcPct val="100000"/>
              </a:lnSpc>
              <a:spcBef>
                <a:spcPts val="427"/>
              </a:spcBef>
              <a:spcAft>
                <a:spcPts val="0"/>
              </a:spcAft>
              <a:buClr>
                <a:schemeClr val="lt1"/>
              </a:buClr>
              <a:buSzPts val="128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
        <p:nvSpPr>
          <p:cNvPr id="1029" name="Google Shape;1029;p108"/>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b="0" i="0" lang="en-US" sz="1600" u="none" cap="none" strike="noStrike">
                <a:solidFill>
                  <a:srgbClr val="FFFFFF"/>
                </a:solidFill>
                <a:latin typeface="Source Sans Pro"/>
                <a:ea typeface="Source Sans Pro"/>
                <a:cs typeface="Source Sans Pro"/>
                <a:sym typeface="Source Sans Pro"/>
              </a:rPr>
              <a:t>‹#›</a:t>
            </a:fld>
            <a:endParaRPr b="0" i="0" sz="1600" u="none" cap="none" strike="noStrike">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1030" name="Shape 1030"/>
        <p:cNvGrpSpPr/>
        <p:nvPr/>
      </p:nvGrpSpPr>
      <p:grpSpPr>
        <a:xfrm>
          <a:off x="0" y="0"/>
          <a:ext cx="0" cy="0"/>
          <a:chOff x="0" y="0"/>
          <a:chExt cx="0" cy="0"/>
        </a:xfrm>
      </p:grpSpPr>
      <p:sp>
        <p:nvSpPr>
          <p:cNvPr id="1031" name="Google Shape;1031;p109"/>
          <p:cNvSpPr txBox="1"/>
          <p:nvPr>
            <p:ph type="ctrTitle"/>
          </p:nvPr>
        </p:nvSpPr>
        <p:spPr>
          <a:xfrm>
            <a:off x="940741" y="2078365"/>
            <a:ext cx="10988000" cy="2484400"/>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Clr>
                <a:schemeClr val="lt1"/>
              </a:buClr>
              <a:buSzPts val="5400"/>
              <a:buFont typeface="Source Sans Pro Light"/>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032" name="Google Shape;1032;p109"/>
          <p:cNvSpPr txBox="1"/>
          <p:nvPr>
            <p:ph idx="1" type="subTitle"/>
          </p:nvPr>
        </p:nvSpPr>
        <p:spPr>
          <a:xfrm>
            <a:off x="919457" y="5568863"/>
            <a:ext cx="8534400" cy="6052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2160"/>
              <a:buFont typeface="Arial"/>
              <a:buNone/>
              <a:defRPr b="0" i="0" sz="3200" u="none" cap="none" strike="noStrike">
                <a:solidFill>
                  <a:schemeClr val="lt1"/>
                </a:solidFill>
                <a:latin typeface="Source Sans Pro"/>
                <a:ea typeface="Source Sans Pro"/>
                <a:cs typeface="Source Sans Pro"/>
                <a:sym typeface="Source Sans Pro"/>
              </a:defRPr>
            </a:lvl1pPr>
            <a:lvl2pPr lvl="1" marR="0" algn="ctr">
              <a:lnSpc>
                <a:spcPct val="100000"/>
              </a:lnSpc>
              <a:spcBef>
                <a:spcPts val="533"/>
              </a:spcBef>
              <a:spcAft>
                <a:spcPts val="0"/>
              </a:spcAft>
              <a:buClr>
                <a:srgbClr val="888888"/>
              </a:buClr>
              <a:buSzPts val="1800"/>
              <a:buFont typeface="Arial"/>
              <a:buNone/>
              <a:defRPr b="0" i="0" sz="2667" u="none" cap="none" strike="noStrike">
                <a:solidFill>
                  <a:srgbClr val="888888"/>
                </a:solidFill>
                <a:latin typeface="Source Sans Pro"/>
                <a:ea typeface="Source Sans Pro"/>
                <a:cs typeface="Source Sans Pro"/>
                <a:sym typeface="Source Sans Pro"/>
              </a:defRPr>
            </a:lvl2pPr>
            <a:lvl3pPr lvl="2" marR="0" algn="ctr">
              <a:lnSpc>
                <a:spcPct val="100000"/>
              </a:lnSpc>
              <a:spcBef>
                <a:spcPts val="480"/>
              </a:spcBef>
              <a:spcAft>
                <a:spcPts val="0"/>
              </a:spcAft>
              <a:buClr>
                <a:srgbClr val="888888"/>
              </a:buClr>
              <a:buSzPts val="1440"/>
              <a:buFont typeface="Merriweather Sans"/>
              <a:buNone/>
              <a:defRPr b="0" i="0" sz="2400" u="none" cap="none" strike="noStrike">
                <a:solidFill>
                  <a:srgbClr val="888888"/>
                </a:solidFill>
                <a:latin typeface="Source Sans Pro"/>
                <a:ea typeface="Source Sans Pro"/>
                <a:cs typeface="Source Sans Pro"/>
                <a:sym typeface="Source Sans Pro"/>
              </a:defRPr>
            </a:lvl3pPr>
            <a:lvl4pPr lvl="3" marR="0" algn="ctr">
              <a:lnSpc>
                <a:spcPct val="100000"/>
              </a:lnSpc>
              <a:spcBef>
                <a:spcPts val="480"/>
              </a:spcBef>
              <a:spcAft>
                <a:spcPts val="0"/>
              </a:spcAft>
              <a:buClr>
                <a:srgbClr val="888888"/>
              </a:buClr>
              <a:buSzPts val="1620"/>
              <a:buFont typeface="Arial"/>
              <a:buNone/>
              <a:defRPr b="0" i="0" sz="2400" u="none" cap="none" strike="noStrike">
                <a:solidFill>
                  <a:srgbClr val="888888"/>
                </a:solidFill>
                <a:latin typeface="Source Sans Pro"/>
                <a:ea typeface="Source Sans Pro"/>
                <a:cs typeface="Source Sans Pro"/>
                <a:sym typeface="Source Sans Pro"/>
              </a:defRPr>
            </a:lvl4pPr>
            <a:lvl5pPr lvl="4" marR="0" algn="ctr">
              <a:lnSpc>
                <a:spcPct val="100000"/>
              </a:lnSpc>
              <a:spcBef>
                <a:spcPts val="427"/>
              </a:spcBef>
              <a:spcAft>
                <a:spcPts val="0"/>
              </a:spcAft>
              <a:buClr>
                <a:srgbClr val="888888"/>
              </a:buClr>
              <a:buSzPts val="1280"/>
              <a:buFont typeface="Merriweather Sans"/>
              <a:buNone/>
              <a:defRPr b="0" i="0" sz="2133" u="none" cap="none" strike="noStrike">
                <a:solidFill>
                  <a:srgbClr val="888888"/>
                </a:solidFill>
                <a:latin typeface="Source Sans Pro"/>
                <a:ea typeface="Source Sans Pro"/>
                <a:cs typeface="Source Sans Pro"/>
                <a:sym typeface="Source Sans Pro"/>
              </a:defRPr>
            </a:lvl5pPr>
            <a:lvl6pPr lvl="5"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6pPr>
            <a:lvl7pPr lvl="6"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7pPr>
            <a:lvl8pPr lvl="7"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8pPr>
            <a:lvl9pPr lvl="8"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9pPr>
          </a:lstStyle>
          <a:p/>
        </p:txBody>
      </p:sp>
      <p:sp>
        <p:nvSpPr>
          <p:cNvPr id="1033" name="Google Shape;1033;p109"/>
          <p:cNvSpPr txBox="1"/>
          <p:nvPr>
            <p:ph idx="2" type="body"/>
          </p:nvPr>
        </p:nvSpPr>
        <p:spPr>
          <a:xfrm>
            <a:off x="916989" y="6084703"/>
            <a:ext cx="8595600" cy="5912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373"/>
              </a:spcBef>
              <a:spcAft>
                <a:spcPts val="0"/>
              </a:spcAft>
              <a:buClr>
                <a:schemeClr val="lt1"/>
              </a:buClr>
              <a:buSzPts val="1260"/>
              <a:buFont typeface="Arial"/>
              <a:buNone/>
              <a:defRPr b="0" i="0" sz="1867"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20039" lvl="2" marL="1371600" marR="0" algn="l">
              <a:lnSpc>
                <a:spcPct val="100000"/>
              </a:lnSpc>
              <a:spcBef>
                <a:spcPts val="480"/>
              </a:spcBef>
              <a:spcAft>
                <a:spcPts val="0"/>
              </a:spcAft>
              <a:buClr>
                <a:schemeClr val="lt1"/>
              </a:buClr>
              <a:buSzPts val="144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1469" lvl="3" marL="1828800" marR="0" algn="l">
              <a:lnSpc>
                <a:spcPct val="100000"/>
              </a:lnSpc>
              <a:spcBef>
                <a:spcPts val="480"/>
              </a:spcBef>
              <a:spcAft>
                <a:spcPts val="0"/>
              </a:spcAft>
              <a:buClr>
                <a:schemeClr val="lt1"/>
              </a:buClr>
              <a:buSzPts val="1620"/>
              <a:buFont typeface="Arial"/>
              <a:buChar char="•"/>
              <a:defRPr b="0" i="0" sz="2400" u="none" cap="none" strike="noStrike">
                <a:solidFill>
                  <a:schemeClr val="lt1"/>
                </a:solidFill>
                <a:latin typeface="Source Sans Pro"/>
                <a:ea typeface="Source Sans Pro"/>
                <a:cs typeface="Source Sans Pro"/>
                <a:sym typeface="Source Sans Pro"/>
              </a:defRPr>
            </a:lvl4pPr>
            <a:lvl5pPr indent="-309879" lvl="4" marL="2286000" marR="0" algn="l">
              <a:lnSpc>
                <a:spcPct val="100000"/>
              </a:lnSpc>
              <a:spcBef>
                <a:spcPts val="427"/>
              </a:spcBef>
              <a:spcAft>
                <a:spcPts val="0"/>
              </a:spcAft>
              <a:buClr>
                <a:schemeClr val="lt1"/>
              </a:buClr>
              <a:buSzPts val="128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dk1"/>
        </a:solidFill>
      </p:bgPr>
    </p:bg>
    <p:spTree>
      <p:nvGrpSpPr>
        <p:cNvPr id="1034" name="Shape 1034"/>
        <p:cNvGrpSpPr/>
        <p:nvPr/>
      </p:nvGrpSpPr>
      <p:grpSpPr>
        <a:xfrm>
          <a:off x="0" y="0"/>
          <a:ext cx="0" cy="0"/>
          <a:chOff x="0" y="0"/>
          <a:chExt cx="0" cy="0"/>
        </a:xfrm>
      </p:grpSpPr>
      <p:sp>
        <p:nvSpPr>
          <p:cNvPr id="1035" name="Google Shape;1035;p110"/>
          <p:cNvSpPr txBox="1"/>
          <p:nvPr>
            <p:ph idx="1" type="body"/>
          </p:nvPr>
        </p:nvSpPr>
        <p:spPr>
          <a:xfrm>
            <a:off x="484717" y="2119419"/>
            <a:ext cx="11199200" cy="23680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1440"/>
              </a:spcBef>
              <a:spcAft>
                <a:spcPts val="0"/>
              </a:spcAft>
              <a:buClr>
                <a:schemeClr val="lt1"/>
              </a:buClr>
              <a:buSzPts val="486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33"/>
              </a:spcBef>
              <a:spcAft>
                <a:spcPts val="0"/>
              </a:spcAft>
              <a:buClr>
                <a:schemeClr val="lt1"/>
              </a:buClr>
              <a:buSzPts val="1800"/>
              <a:buFont typeface="Arial"/>
              <a:buNone/>
              <a:defRPr b="0" i="0" sz="2667"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480"/>
              </a:spcBef>
              <a:spcAft>
                <a:spcPts val="0"/>
              </a:spcAft>
              <a:buClr>
                <a:schemeClr val="lt1"/>
              </a:buClr>
              <a:buSzPts val="144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480"/>
              </a:spcBef>
              <a:spcAft>
                <a:spcPts val="0"/>
              </a:spcAft>
              <a:buClr>
                <a:schemeClr val="lt1"/>
              </a:buClr>
              <a:buSzPts val="162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27"/>
              </a:spcBef>
              <a:spcAft>
                <a:spcPts val="0"/>
              </a:spcAft>
              <a:buClr>
                <a:schemeClr val="lt1"/>
              </a:buClr>
              <a:buSzPts val="1280"/>
              <a:buFont typeface="Merriweather Sans"/>
              <a:buNone/>
              <a:defRPr b="0" i="0" sz="2133" u="none" cap="none" strike="noStrike">
                <a:solidFill>
                  <a:schemeClr val="lt1"/>
                </a:solidFill>
                <a:latin typeface="Source Sans Pro Light"/>
                <a:ea typeface="Source Sans Pro Light"/>
                <a:cs typeface="Source Sans Pro Light"/>
                <a:sym typeface="Source Sans Pro Light"/>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pic>
        <p:nvPicPr>
          <p:cNvPr id="1036" name="Google Shape;1036;p110"/>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1037" name="Google Shape;1037;p110"/>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bg>
      <p:bgPr>
        <a:solidFill>
          <a:schemeClr val="dk1"/>
        </a:solidFill>
      </p:bgPr>
    </p:bg>
    <p:spTree>
      <p:nvGrpSpPr>
        <p:cNvPr id="1038" name="Shape 1038"/>
        <p:cNvGrpSpPr/>
        <p:nvPr/>
      </p:nvGrpSpPr>
      <p:grpSpPr>
        <a:xfrm>
          <a:off x="0" y="0"/>
          <a:ext cx="0" cy="0"/>
          <a:chOff x="0" y="0"/>
          <a:chExt cx="0" cy="0"/>
        </a:xfrm>
      </p:grpSpPr>
      <p:sp>
        <p:nvSpPr>
          <p:cNvPr id="1039" name="Google Shape;1039;p111"/>
          <p:cNvSpPr txBox="1"/>
          <p:nvPr>
            <p:ph idx="1" type="body"/>
          </p:nvPr>
        </p:nvSpPr>
        <p:spPr>
          <a:xfrm>
            <a:off x="339680" y="1764283"/>
            <a:ext cx="5651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1469" lvl="1" marL="914400" marR="0" algn="l">
              <a:lnSpc>
                <a:spcPct val="100000"/>
              </a:lnSpc>
              <a:spcBef>
                <a:spcPts val="480"/>
              </a:spcBef>
              <a:spcAft>
                <a:spcPts val="0"/>
              </a:spcAft>
              <a:buClr>
                <a:schemeClr val="lt1"/>
              </a:buClr>
              <a:buSzPts val="162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9719" lvl="2" marL="1371600" marR="0" algn="l">
              <a:lnSpc>
                <a:spcPct val="100000"/>
              </a:lnSpc>
              <a:spcBef>
                <a:spcPts val="373"/>
              </a:spcBef>
              <a:spcAft>
                <a:spcPts val="0"/>
              </a:spcAft>
              <a:buClr>
                <a:schemeClr val="lt1"/>
              </a:buClr>
              <a:buSzPts val="1120"/>
              <a:buFont typeface="Arial"/>
              <a:buChar char="•"/>
              <a:defRPr b="0" i="0" sz="1867" u="none" cap="none" strike="noStrike">
                <a:solidFill>
                  <a:schemeClr val="lt1"/>
                </a:solidFill>
                <a:latin typeface="Source Sans Pro"/>
                <a:ea typeface="Source Sans Pro"/>
                <a:cs typeface="Source Sans Pro"/>
                <a:sym typeface="Source Sans Pro"/>
              </a:defRPr>
            </a:lvl3pPr>
            <a:lvl4pPr indent="-297180" lvl="3" marL="1828800" marR="0" algn="l">
              <a:lnSpc>
                <a:spcPct val="100000"/>
              </a:lnSpc>
              <a:spcBef>
                <a:spcPts val="320"/>
              </a:spcBef>
              <a:spcAft>
                <a:spcPts val="0"/>
              </a:spcAft>
              <a:buClr>
                <a:schemeClr val="lt1"/>
              </a:buClr>
              <a:buSzPts val="108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89560" lvl="4" marL="2286000" marR="0" algn="l">
              <a:lnSpc>
                <a:spcPct val="100000"/>
              </a:lnSpc>
              <a:spcBef>
                <a:spcPts val="320"/>
              </a:spcBef>
              <a:spcAft>
                <a:spcPts val="0"/>
              </a:spcAft>
              <a:buClr>
                <a:schemeClr val="lt1"/>
              </a:buClr>
              <a:buSzPts val="96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6pPr>
            <a:lvl7pPr indent="-330200" lvl="6" marL="32004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7pPr>
            <a:lvl8pPr indent="-330200" lvl="7" marL="36576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8pPr>
            <a:lvl9pPr indent="-330200" lvl="8" marL="41148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9pPr>
          </a:lstStyle>
          <a:p/>
        </p:txBody>
      </p:sp>
      <p:sp>
        <p:nvSpPr>
          <p:cNvPr id="1040" name="Google Shape;1040;p111"/>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4000"/>
              <a:buFont typeface="Arial"/>
              <a:buNone/>
              <a:defRPr b="0" i="0" sz="5333" u="none" cap="none" strike="noStrike">
                <a:solidFill>
                  <a:schemeClr val="lt1"/>
                </a:solidFill>
                <a:latin typeface="Arial"/>
                <a:ea typeface="Arial"/>
                <a:cs typeface="Arial"/>
                <a:sym typeface="Arial"/>
              </a:defRPr>
            </a:lvl9pPr>
          </a:lstStyle>
          <a:p/>
        </p:txBody>
      </p:sp>
      <p:sp>
        <p:nvSpPr>
          <p:cNvPr id="1041" name="Google Shape;1041;p111"/>
          <p:cNvSpPr txBox="1"/>
          <p:nvPr>
            <p:ph idx="2" type="body"/>
          </p:nvPr>
        </p:nvSpPr>
        <p:spPr>
          <a:xfrm>
            <a:off x="6096000" y="1764283"/>
            <a:ext cx="5657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1469" lvl="1" marL="914400" marR="0" algn="l">
              <a:lnSpc>
                <a:spcPct val="100000"/>
              </a:lnSpc>
              <a:spcBef>
                <a:spcPts val="480"/>
              </a:spcBef>
              <a:spcAft>
                <a:spcPts val="0"/>
              </a:spcAft>
              <a:buClr>
                <a:schemeClr val="lt1"/>
              </a:buClr>
              <a:buSzPts val="162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9719" lvl="2" marL="1371600" marR="0" algn="l">
              <a:lnSpc>
                <a:spcPct val="100000"/>
              </a:lnSpc>
              <a:spcBef>
                <a:spcPts val="373"/>
              </a:spcBef>
              <a:spcAft>
                <a:spcPts val="0"/>
              </a:spcAft>
              <a:buClr>
                <a:schemeClr val="lt1"/>
              </a:buClr>
              <a:buSzPts val="1120"/>
              <a:buFont typeface="Arial"/>
              <a:buChar char="•"/>
              <a:defRPr b="0" i="0" sz="1867" u="none" cap="none" strike="noStrike">
                <a:solidFill>
                  <a:schemeClr val="lt1"/>
                </a:solidFill>
                <a:latin typeface="Source Sans Pro"/>
                <a:ea typeface="Source Sans Pro"/>
                <a:cs typeface="Source Sans Pro"/>
                <a:sym typeface="Source Sans Pro"/>
              </a:defRPr>
            </a:lvl3pPr>
            <a:lvl4pPr indent="-297180" lvl="3" marL="1828800" marR="0" algn="l">
              <a:lnSpc>
                <a:spcPct val="100000"/>
              </a:lnSpc>
              <a:spcBef>
                <a:spcPts val="320"/>
              </a:spcBef>
              <a:spcAft>
                <a:spcPts val="0"/>
              </a:spcAft>
              <a:buClr>
                <a:schemeClr val="lt1"/>
              </a:buClr>
              <a:buSzPts val="108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89560" lvl="4" marL="2286000" marR="0" algn="l">
              <a:lnSpc>
                <a:spcPct val="100000"/>
              </a:lnSpc>
              <a:spcBef>
                <a:spcPts val="320"/>
              </a:spcBef>
              <a:spcAft>
                <a:spcPts val="0"/>
              </a:spcAft>
              <a:buClr>
                <a:schemeClr val="lt1"/>
              </a:buClr>
              <a:buSzPts val="96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6pPr>
            <a:lvl7pPr indent="-330200" lvl="6" marL="32004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7pPr>
            <a:lvl8pPr indent="-330200" lvl="7" marL="36576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8pPr>
            <a:lvl9pPr indent="-330200" lvl="8" marL="4114800" marR="0" algn="l">
              <a:lnSpc>
                <a:spcPct val="100000"/>
              </a:lnSpc>
              <a:spcBef>
                <a:spcPts val="427"/>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9pPr>
          </a:lstStyle>
          <a:p/>
        </p:txBody>
      </p:sp>
      <p:pic>
        <p:nvPicPr>
          <p:cNvPr id="1042" name="Google Shape;1042;p111"/>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1043" name="Google Shape;1043;p111"/>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dk1"/>
        </a:solidFill>
      </p:bgPr>
    </p:bg>
    <p:spTree>
      <p:nvGrpSpPr>
        <p:cNvPr id="1044" name="Shape 1044"/>
        <p:cNvGrpSpPr/>
        <p:nvPr/>
      </p:nvGrpSpPr>
      <p:grpSpPr>
        <a:xfrm>
          <a:off x="0" y="0"/>
          <a:ext cx="0" cy="0"/>
          <a:chOff x="0" y="0"/>
          <a:chExt cx="0" cy="0"/>
        </a:xfrm>
      </p:grpSpPr>
      <p:sp>
        <p:nvSpPr>
          <p:cNvPr id="1045" name="Google Shape;1045;p112"/>
          <p:cNvSpPr txBox="1"/>
          <p:nvPr>
            <p:ph idx="1" type="body"/>
          </p:nvPr>
        </p:nvSpPr>
        <p:spPr>
          <a:xfrm>
            <a:off x="339680" y="1714895"/>
            <a:ext cx="5651600" cy="639600"/>
          </a:xfrm>
          <a:prstGeom prst="rect">
            <a:avLst/>
          </a:prstGeom>
          <a:noFill/>
          <a:ln>
            <a:noFill/>
          </a:ln>
        </p:spPr>
        <p:txBody>
          <a:bodyPr anchorCtr="0" anchor="b" bIns="91425" lIns="91425" spcFirstLastPara="1" rIns="91425" wrap="square" tIns="91425"/>
          <a:lstStyle>
            <a:lvl1pPr indent="-228600" lvl="0" marL="457200" marR="0" algn="l">
              <a:lnSpc>
                <a:spcPct val="100000"/>
              </a:lnSpc>
              <a:spcBef>
                <a:spcPts val="640"/>
              </a:spcBef>
              <a:spcAft>
                <a:spcPts val="0"/>
              </a:spcAft>
              <a:buClr>
                <a:schemeClr val="lt1"/>
              </a:buClr>
              <a:buSzPts val="216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33"/>
              </a:spcBef>
              <a:spcAft>
                <a:spcPts val="0"/>
              </a:spcAft>
              <a:buClr>
                <a:schemeClr val="lt1"/>
              </a:buClr>
              <a:buSzPts val="1800"/>
              <a:buFont typeface="Arial"/>
              <a:buNone/>
              <a:defRPr b="1" i="0" sz="2667"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480"/>
              </a:spcBef>
              <a:spcAft>
                <a:spcPts val="0"/>
              </a:spcAft>
              <a:buClr>
                <a:schemeClr val="lt1"/>
              </a:buClr>
              <a:buSzPts val="144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27"/>
              </a:spcBef>
              <a:spcAft>
                <a:spcPts val="0"/>
              </a:spcAft>
              <a:buClr>
                <a:schemeClr val="lt1"/>
              </a:buClr>
              <a:buSzPts val="1440"/>
              <a:buFont typeface="Arial"/>
              <a:buNone/>
              <a:defRPr b="1" i="0" sz="2133"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27"/>
              </a:spcBef>
              <a:spcAft>
                <a:spcPts val="0"/>
              </a:spcAft>
              <a:buClr>
                <a:schemeClr val="lt1"/>
              </a:buClr>
              <a:buSzPts val="1280"/>
              <a:buFont typeface="Merriweather Sans"/>
              <a:buNone/>
              <a:defRPr b="1" i="0" sz="2133"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6pPr>
            <a:lvl7pPr indent="-228600" lvl="6" marL="32004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7pPr>
            <a:lvl8pPr indent="-228600" lvl="7" marL="36576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8pPr>
            <a:lvl9pPr indent="-228600" lvl="8" marL="41148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9pPr>
          </a:lstStyle>
          <a:p/>
        </p:txBody>
      </p:sp>
      <p:sp>
        <p:nvSpPr>
          <p:cNvPr id="1046" name="Google Shape;1046;p112"/>
          <p:cNvSpPr txBox="1"/>
          <p:nvPr>
            <p:ph idx="2" type="body"/>
          </p:nvPr>
        </p:nvSpPr>
        <p:spPr>
          <a:xfrm>
            <a:off x="6080480" y="1714895"/>
            <a:ext cx="5673200" cy="639600"/>
          </a:xfrm>
          <a:prstGeom prst="rect">
            <a:avLst/>
          </a:prstGeom>
          <a:noFill/>
          <a:ln>
            <a:noFill/>
          </a:ln>
        </p:spPr>
        <p:txBody>
          <a:bodyPr anchorCtr="0" anchor="b" bIns="91425" lIns="91425" spcFirstLastPara="1" rIns="91425" wrap="square" tIns="91425"/>
          <a:lstStyle>
            <a:lvl1pPr indent="-228600" lvl="0" marL="457200" marR="0" algn="l">
              <a:lnSpc>
                <a:spcPct val="100000"/>
              </a:lnSpc>
              <a:spcBef>
                <a:spcPts val="640"/>
              </a:spcBef>
              <a:spcAft>
                <a:spcPts val="0"/>
              </a:spcAft>
              <a:buClr>
                <a:schemeClr val="lt1"/>
              </a:buClr>
              <a:buSzPts val="216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33"/>
              </a:spcBef>
              <a:spcAft>
                <a:spcPts val="0"/>
              </a:spcAft>
              <a:buClr>
                <a:schemeClr val="lt1"/>
              </a:buClr>
              <a:buSzPts val="1800"/>
              <a:buFont typeface="Arial"/>
              <a:buNone/>
              <a:defRPr b="1" i="0" sz="2667"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480"/>
              </a:spcBef>
              <a:spcAft>
                <a:spcPts val="0"/>
              </a:spcAft>
              <a:buClr>
                <a:schemeClr val="lt1"/>
              </a:buClr>
              <a:buSzPts val="144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27"/>
              </a:spcBef>
              <a:spcAft>
                <a:spcPts val="0"/>
              </a:spcAft>
              <a:buClr>
                <a:schemeClr val="lt1"/>
              </a:buClr>
              <a:buSzPts val="1440"/>
              <a:buFont typeface="Arial"/>
              <a:buNone/>
              <a:defRPr b="1" i="0" sz="2133"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27"/>
              </a:spcBef>
              <a:spcAft>
                <a:spcPts val="0"/>
              </a:spcAft>
              <a:buClr>
                <a:schemeClr val="lt1"/>
              </a:buClr>
              <a:buSzPts val="1280"/>
              <a:buFont typeface="Merriweather Sans"/>
              <a:buNone/>
              <a:defRPr b="1" i="0" sz="2133"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6pPr>
            <a:lvl7pPr indent="-228600" lvl="6" marL="32004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7pPr>
            <a:lvl8pPr indent="-228600" lvl="7" marL="36576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8pPr>
            <a:lvl9pPr indent="-228600" lvl="8" marL="4114800" marR="0" algn="l">
              <a:lnSpc>
                <a:spcPct val="100000"/>
              </a:lnSpc>
              <a:spcBef>
                <a:spcPts val="427"/>
              </a:spcBef>
              <a:spcAft>
                <a:spcPts val="0"/>
              </a:spcAft>
              <a:buClr>
                <a:schemeClr val="dk1"/>
              </a:buClr>
              <a:buSzPts val="1600"/>
              <a:buFont typeface="Arial"/>
              <a:buNone/>
              <a:defRPr b="1" i="0" sz="2133" u="none" cap="none" strike="noStrike">
                <a:solidFill>
                  <a:schemeClr val="dk1"/>
                </a:solidFill>
                <a:latin typeface="Calibri"/>
                <a:ea typeface="Calibri"/>
                <a:cs typeface="Calibri"/>
                <a:sym typeface="Calibri"/>
              </a:defRPr>
            </a:lvl9pPr>
          </a:lstStyle>
          <a:p/>
        </p:txBody>
      </p:sp>
      <p:sp>
        <p:nvSpPr>
          <p:cNvPr id="1047" name="Google Shape;1047;p112"/>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048" name="Google Shape;1048;p112"/>
          <p:cNvSpPr txBox="1"/>
          <p:nvPr>
            <p:ph idx="3" type="body"/>
          </p:nvPr>
        </p:nvSpPr>
        <p:spPr>
          <a:xfrm>
            <a:off x="6096000" y="2457525"/>
            <a:ext cx="5657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1469" lvl="1" marL="914400" marR="0" algn="l">
              <a:lnSpc>
                <a:spcPct val="100000"/>
              </a:lnSpc>
              <a:spcBef>
                <a:spcPts val="480"/>
              </a:spcBef>
              <a:spcAft>
                <a:spcPts val="0"/>
              </a:spcAft>
              <a:buClr>
                <a:schemeClr val="lt1"/>
              </a:buClr>
              <a:buSzPts val="162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9719" lvl="2" marL="1371600" marR="0" algn="l">
              <a:lnSpc>
                <a:spcPct val="100000"/>
              </a:lnSpc>
              <a:spcBef>
                <a:spcPts val="373"/>
              </a:spcBef>
              <a:spcAft>
                <a:spcPts val="0"/>
              </a:spcAft>
              <a:buClr>
                <a:schemeClr val="lt1"/>
              </a:buClr>
              <a:buSzPts val="1120"/>
              <a:buFont typeface="Arial"/>
              <a:buChar char="•"/>
              <a:defRPr b="0" i="0" sz="1867" u="none" cap="none" strike="noStrike">
                <a:solidFill>
                  <a:schemeClr val="lt1"/>
                </a:solidFill>
                <a:latin typeface="Source Sans Pro"/>
                <a:ea typeface="Source Sans Pro"/>
                <a:cs typeface="Source Sans Pro"/>
                <a:sym typeface="Source Sans Pro"/>
              </a:defRPr>
            </a:lvl3pPr>
            <a:lvl4pPr indent="-297180" lvl="3" marL="1828800" marR="0" algn="l">
              <a:lnSpc>
                <a:spcPct val="100000"/>
              </a:lnSpc>
              <a:spcBef>
                <a:spcPts val="320"/>
              </a:spcBef>
              <a:spcAft>
                <a:spcPts val="0"/>
              </a:spcAft>
              <a:buClr>
                <a:schemeClr val="lt1"/>
              </a:buClr>
              <a:buSzPts val="108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89560" lvl="4" marL="2286000" marR="0" algn="l">
              <a:lnSpc>
                <a:spcPct val="100000"/>
              </a:lnSpc>
              <a:spcBef>
                <a:spcPts val="320"/>
              </a:spcBef>
              <a:spcAft>
                <a:spcPts val="0"/>
              </a:spcAft>
              <a:buClr>
                <a:schemeClr val="lt1"/>
              </a:buClr>
              <a:buSzPts val="96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6pPr>
            <a:lvl7pPr indent="-330200" lvl="6" marL="32004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7pPr>
            <a:lvl8pPr indent="-330200" lvl="7" marL="36576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8pPr>
            <a:lvl9pPr indent="-330200" lvl="8" marL="41148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9pPr>
          </a:lstStyle>
          <a:p/>
        </p:txBody>
      </p:sp>
      <p:sp>
        <p:nvSpPr>
          <p:cNvPr id="1049" name="Google Shape;1049;p112"/>
          <p:cNvSpPr txBox="1"/>
          <p:nvPr>
            <p:ph idx="4" type="body"/>
          </p:nvPr>
        </p:nvSpPr>
        <p:spPr>
          <a:xfrm>
            <a:off x="339680" y="2457525"/>
            <a:ext cx="56460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1469" lvl="1" marL="914400" marR="0" algn="l">
              <a:lnSpc>
                <a:spcPct val="100000"/>
              </a:lnSpc>
              <a:spcBef>
                <a:spcPts val="480"/>
              </a:spcBef>
              <a:spcAft>
                <a:spcPts val="0"/>
              </a:spcAft>
              <a:buClr>
                <a:schemeClr val="lt1"/>
              </a:buClr>
              <a:buSzPts val="162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9719" lvl="2" marL="1371600" marR="0" algn="l">
              <a:lnSpc>
                <a:spcPct val="100000"/>
              </a:lnSpc>
              <a:spcBef>
                <a:spcPts val="373"/>
              </a:spcBef>
              <a:spcAft>
                <a:spcPts val="0"/>
              </a:spcAft>
              <a:buClr>
                <a:schemeClr val="lt1"/>
              </a:buClr>
              <a:buSzPts val="1120"/>
              <a:buFont typeface="Arial"/>
              <a:buChar char="•"/>
              <a:defRPr b="0" i="0" sz="1867" u="none" cap="none" strike="noStrike">
                <a:solidFill>
                  <a:schemeClr val="lt1"/>
                </a:solidFill>
                <a:latin typeface="Source Sans Pro"/>
                <a:ea typeface="Source Sans Pro"/>
                <a:cs typeface="Source Sans Pro"/>
                <a:sym typeface="Source Sans Pro"/>
              </a:defRPr>
            </a:lvl3pPr>
            <a:lvl4pPr indent="-297180" lvl="3" marL="1828800" marR="0" algn="l">
              <a:lnSpc>
                <a:spcPct val="100000"/>
              </a:lnSpc>
              <a:spcBef>
                <a:spcPts val="320"/>
              </a:spcBef>
              <a:spcAft>
                <a:spcPts val="0"/>
              </a:spcAft>
              <a:buClr>
                <a:schemeClr val="lt1"/>
              </a:buClr>
              <a:buSzPts val="108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89560" lvl="4" marL="2286000" marR="0" algn="l">
              <a:lnSpc>
                <a:spcPct val="100000"/>
              </a:lnSpc>
              <a:spcBef>
                <a:spcPts val="320"/>
              </a:spcBef>
              <a:spcAft>
                <a:spcPts val="0"/>
              </a:spcAft>
              <a:buClr>
                <a:schemeClr val="lt1"/>
              </a:buClr>
              <a:buSzPts val="96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6pPr>
            <a:lvl7pPr indent="-330200" lvl="6" marL="32004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7pPr>
            <a:lvl8pPr indent="-330200" lvl="7" marL="36576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8pPr>
            <a:lvl9pPr indent="-330200" lvl="8" marL="4114800" marR="0" algn="l">
              <a:lnSpc>
                <a:spcPct val="100000"/>
              </a:lnSpc>
              <a:spcBef>
                <a:spcPts val="427"/>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9pPr>
          </a:lstStyle>
          <a:p/>
        </p:txBody>
      </p:sp>
      <p:pic>
        <p:nvPicPr>
          <p:cNvPr id="1050" name="Google Shape;1050;p112"/>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1051" name="Google Shape;1051;p112"/>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estion or Section Black">
  <p:cSld name="Big Question or Section Black">
    <p:bg>
      <p:bgPr>
        <a:solidFill>
          <a:schemeClr val="dk1"/>
        </a:solidFill>
      </p:bgPr>
    </p:bg>
    <p:spTree>
      <p:nvGrpSpPr>
        <p:cNvPr id="1052" name="Shape 1052"/>
        <p:cNvGrpSpPr/>
        <p:nvPr/>
      </p:nvGrpSpPr>
      <p:grpSpPr>
        <a:xfrm>
          <a:off x="0" y="0"/>
          <a:ext cx="0" cy="0"/>
          <a:chOff x="0" y="0"/>
          <a:chExt cx="0" cy="0"/>
        </a:xfrm>
      </p:grpSpPr>
      <p:sp>
        <p:nvSpPr>
          <p:cNvPr id="1053" name="Google Shape;1053;p113"/>
          <p:cNvSpPr txBox="1"/>
          <p:nvPr>
            <p:ph type="title"/>
          </p:nvPr>
        </p:nvSpPr>
        <p:spPr>
          <a:xfrm>
            <a:off x="1270000" y="1269399"/>
            <a:ext cx="9240800" cy="3253600"/>
          </a:xfrm>
          <a:prstGeom prst="rect">
            <a:avLst/>
          </a:prstGeom>
          <a:noFill/>
          <a:ln>
            <a:noFill/>
          </a:ln>
        </p:spPr>
        <p:txBody>
          <a:bodyPr anchorCtr="0" anchor="t" bIns="91425" lIns="91425" spcFirstLastPara="1" rIns="91425" wrap="square" tIns="91425"/>
          <a:lstStyle>
            <a:lvl1pPr lvl="0" marR="0" algn="l">
              <a:lnSpc>
                <a:spcPct val="90000"/>
              </a:lnSpc>
              <a:spcBef>
                <a:spcPts val="0"/>
              </a:spcBef>
              <a:spcAft>
                <a:spcPts val="0"/>
              </a:spcAft>
              <a:buClr>
                <a:schemeClr val="lt1"/>
              </a:buClr>
              <a:buSzPts val="4400"/>
              <a:buFont typeface="Source Sans Pro"/>
              <a:buNone/>
              <a:defRPr b="0" i="0" sz="5867"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054" name="Google Shape;1054;p113"/>
          <p:cNvSpPr txBox="1"/>
          <p:nvPr>
            <p:ph idx="1" type="body"/>
          </p:nvPr>
        </p:nvSpPr>
        <p:spPr>
          <a:xfrm>
            <a:off x="1270000" y="3953387"/>
            <a:ext cx="9136000" cy="18408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640"/>
              </a:spcBef>
              <a:spcAft>
                <a:spcPts val="0"/>
              </a:spcAft>
              <a:buClr>
                <a:schemeClr val="lt1"/>
              </a:buClr>
              <a:buSzPts val="2160"/>
              <a:buFont typeface="Arial"/>
              <a:buNone/>
              <a:defRPr b="0" i="0" sz="3200"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20039" lvl="2" marL="1371600" marR="0" algn="l">
              <a:lnSpc>
                <a:spcPct val="100000"/>
              </a:lnSpc>
              <a:spcBef>
                <a:spcPts val="480"/>
              </a:spcBef>
              <a:spcAft>
                <a:spcPts val="0"/>
              </a:spcAft>
              <a:buClr>
                <a:schemeClr val="lt1"/>
              </a:buClr>
              <a:buSzPts val="144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1469" lvl="3" marL="1828800" marR="0" algn="l">
              <a:lnSpc>
                <a:spcPct val="100000"/>
              </a:lnSpc>
              <a:spcBef>
                <a:spcPts val="480"/>
              </a:spcBef>
              <a:spcAft>
                <a:spcPts val="0"/>
              </a:spcAft>
              <a:buClr>
                <a:schemeClr val="lt1"/>
              </a:buClr>
              <a:buSzPts val="1620"/>
              <a:buFont typeface="Arial"/>
              <a:buChar char="•"/>
              <a:defRPr b="0" i="0" sz="2400" u="none" cap="none" strike="noStrike">
                <a:solidFill>
                  <a:schemeClr val="lt1"/>
                </a:solidFill>
                <a:latin typeface="Source Sans Pro"/>
                <a:ea typeface="Source Sans Pro"/>
                <a:cs typeface="Source Sans Pro"/>
                <a:sym typeface="Source Sans Pro"/>
              </a:defRPr>
            </a:lvl4pPr>
            <a:lvl5pPr indent="-309879" lvl="4" marL="2286000" marR="0" algn="l">
              <a:lnSpc>
                <a:spcPct val="100000"/>
              </a:lnSpc>
              <a:spcBef>
                <a:spcPts val="427"/>
              </a:spcBef>
              <a:spcAft>
                <a:spcPts val="0"/>
              </a:spcAft>
              <a:buClr>
                <a:schemeClr val="lt1"/>
              </a:buClr>
              <a:buSzPts val="128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pic>
        <p:nvPicPr>
          <p:cNvPr id="1055" name="Google Shape;1055;p113"/>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1056" name="Google Shape;1056;p113"/>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bg>
      <p:bgPr>
        <a:solidFill>
          <a:schemeClr val="dk1"/>
        </a:solidFill>
      </p:bgPr>
    </p:bg>
    <p:spTree>
      <p:nvGrpSpPr>
        <p:cNvPr id="1057" name="Shape 1057"/>
        <p:cNvGrpSpPr/>
        <p:nvPr/>
      </p:nvGrpSpPr>
      <p:grpSpPr>
        <a:xfrm>
          <a:off x="0" y="0"/>
          <a:ext cx="0" cy="0"/>
          <a:chOff x="0" y="0"/>
          <a:chExt cx="0" cy="0"/>
        </a:xfrm>
      </p:grpSpPr>
      <p:sp>
        <p:nvSpPr>
          <p:cNvPr id="1058" name="Google Shape;1058;p114"/>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pic>
        <p:nvPicPr>
          <p:cNvPr id="1059" name="Google Shape;1059;p114"/>
          <p:cNvPicPr preferRelativeResize="0"/>
          <p:nvPr/>
        </p:nvPicPr>
        <p:blipFill rotWithShape="1">
          <a:blip r:embed="rId2">
            <a:alphaModFix/>
          </a:blip>
          <a:srcRect b="0" l="0" r="0" t="0"/>
          <a:stretch/>
        </p:blipFill>
        <p:spPr>
          <a:xfrm>
            <a:off x="1612901" y="1600201"/>
            <a:ext cx="9563100" cy="4525433"/>
          </a:xfrm>
          <a:prstGeom prst="rect">
            <a:avLst/>
          </a:prstGeom>
          <a:noFill/>
          <a:ln>
            <a:noFill/>
          </a:ln>
        </p:spPr>
      </p:pic>
      <p:pic>
        <p:nvPicPr>
          <p:cNvPr id="1060" name="Google Shape;1060;p114"/>
          <p:cNvPicPr preferRelativeResize="0"/>
          <p:nvPr/>
        </p:nvPicPr>
        <p:blipFill rotWithShape="1">
          <a:blip r:embed="rId3">
            <a:alphaModFix/>
          </a:blip>
          <a:srcRect b="0" l="0" r="0" t="0"/>
          <a:stretch/>
        </p:blipFill>
        <p:spPr>
          <a:xfrm>
            <a:off x="266343" y="6453827"/>
            <a:ext cx="1400675" cy="238115"/>
          </a:xfrm>
          <a:prstGeom prst="rect">
            <a:avLst/>
          </a:prstGeom>
          <a:noFill/>
          <a:ln>
            <a:noFill/>
          </a:ln>
        </p:spPr>
      </p:pic>
      <p:sp>
        <p:nvSpPr>
          <p:cNvPr id="1061" name="Google Shape;1061;p114"/>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62" name="Shape 1062"/>
        <p:cNvGrpSpPr/>
        <p:nvPr/>
      </p:nvGrpSpPr>
      <p:grpSpPr>
        <a:xfrm>
          <a:off x="0" y="0"/>
          <a:ext cx="0" cy="0"/>
          <a:chOff x="0" y="0"/>
          <a:chExt cx="0" cy="0"/>
        </a:xfrm>
      </p:grpSpPr>
      <p:sp>
        <p:nvSpPr>
          <p:cNvPr id="1063" name="Google Shape;1063;p115"/>
          <p:cNvSpPr txBox="1"/>
          <p:nvPr/>
        </p:nvSpPr>
        <p:spPr>
          <a:xfrm>
            <a:off x="339680" y="275167"/>
            <a:ext cx="11414000" cy="114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5333"/>
              <a:buFont typeface="Source Sans Pro"/>
              <a:buNone/>
            </a:pPr>
            <a:r>
              <a:rPr lang="en-US" sz="5333">
                <a:solidFill>
                  <a:srgbClr val="FFFFFF"/>
                </a:solidFill>
                <a:latin typeface="Source Sans Pro"/>
                <a:ea typeface="Source Sans Pro"/>
                <a:cs typeface="Source Sans Pro"/>
                <a:sym typeface="Source Sans Pro"/>
              </a:rPr>
              <a:t>Here are some icons to use - scalable</a:t>
            </a:r>
            <a:endParaRPr sz="2400">
              <a:solidFill>
                <a:schemeClr val="dk1"/>
              </a:solidFill>
              <a:latin typeface="Arial"/>
              <a:ea typeface="Arial"/>
              <a:cs typeface="Arial"/>
              <a:sym typeface="Arial"/>
            </a:endParaRPr>
          </a:p>
        </p:txBody>
      </p:sp>
      <p:pic>
        <p:nvPicPr>
          <p:cNvPr id="1064" name="Google Shape;1064;p115"/>
          <p:cNvPicPr preferRelativeResize="0"/>
          <p:nvPr/>
        </p:nvPicPr>
        <p:blipFill rotWithShape="1">
          <a:blip r:embed="rId2">
            <a:alphaModFix/>
          </a:blip>
          <a:srcRect b="0" l="0" r="0" t="0"/>
          <a:stretch/>
        </p:blipFill>
        <p:spPr>
          <a:xfrm flipH="1">
            <a:off x="446835" y="2224098"/>
            <a:ext cx="544087" cy="544087"/>
          </a:xfrm>
          <a:prstGeom prst="rect">
            <a:avLst/>
          </a:prstGeom>
          <a:noFill/>
          <a:ln>
            <a:noFill/>
          </a:ln>
        </p:spPr>
      </p:pic>
      <p:pic>
        <p:nvPicPr>
          <p:cNvPr id="1065" name="Google Shape;1065;p115"/>
          <p:cNvPicPr preferRelativeResize="0"/>
          <p:nvPr/>
        </p:nvPicPr>
        <p:blipFill rotWithShape="1">
          <a:blip r:embed="rId3">
            <a:alphaModFix/>
          </a:blip>
          <a:srcRect b="0" l="0" r="0" t="0"/>
          <a:stretch/>
        </p:blipFill>
        <p:spPr>
          <a:xfrm flipH="1">
            <a:off x="1045911" y="2224098"/>
            <a:ext cx="544087" cy="544087"/>
          </a:xfrm>
          <a:prstGeom prst="rect">
            <a:avLst/>
          </a:prstGeom>
          <a:noFill/>
          <a:ln>
            <a:noFill/>
          </a:ln>
        </p:spPr>
      </p:pic>
      <p:pic>
        <p:nvPicPr>
          <p:cNvPr id="1066" name="Google Shape;1066;p115"/>
          <p:cNvPicPr preferRelativeResize="0"/>
          <p:nvPr/>
        </p:nvPicPr>
        <p:blipFill rotWithShape="1">
          <a:blip r:embed="rId4">
            <a:alphaModFix/>
          </a:blip>
          <a:srcRect b="0" l="0" r="0" t="0"/>
          <a:stretch/>
        </p:blipFill>
        <p:spPr>
          <a:xfrm flipH="1">
            <a:off x="1644987" y="2224098"/>
            <a:ext cx="544087" cy="544087"/>
          </a:xfrm>
          <a:prstGeom prst="rect">
            <a:avLst/>
          </a:prstGeom>
          <a:noFill/>
          <a:ln>
            <a:noFill/>
          </a:ln>
        </p:spPr>
      </p:pic>
      <p:pic>
        <p:nvPicPr>
          <p:cNvPr id="1067" name="Google Shape;1067;p115"/>
          <p:cNvPicPr preferRelativeResize="0"/>
          <p:nvPr/>
        </p:nvPicPr>
        <p:blipFill rotWithShape="1">
          <a:blip r:embed="rId5">
            <a:alphaModFix/>
          </a:blip>
          <a:srcRect b="0" l="0" r="0" t="0"/>
          <a:stretch/>
        </p:blipFill>
        <p:spPr>
          <a:xfrm flipH="1">
            <a:off x="2244063" y="2224098"/>
            <a:ext cx="544087" cy="544087"/>
          </a:xfrm>
          <a:prstGeom prst="rect">
            <a:avLst/>
          </a:prstGeom>
          <a:noFill/>
          <a:ln>
            <a:noFill/>
          </a:ln>
        </p:spPr>
      </p:pic>
      <p:pic>
        <p:nvPicPr>
          <p:cNvPr id="1068" name="Google Shape;1068;p115"/>
          <p:cNvPicPr preferRelativeResize="0"/>
          <p:nvPr/>
        </p:nvPicPr>
        <p:blipFill rotWithShape="1">
          <a:blip r:embed="rId6">
            <a:alphaModFix/>
          </a:blip>
          <a:srcRect b="0" l="0" r="0" t="0"/>
          <a:stretch/>
        </p:blipFill>
        <p:spPr>
          <a:xfrm flipH="1">
            <a:off x="2843139" y="2224098"/>
            <a:ext cx="544087" cy="544087"/>
          </a:xfrm>
          <a:prstGeom prst="rect">
            <a:avLst/>
          </a:prstGeom>
          <a:noFill/>
          <a:ln>
            <a:noFill/>
          </a:ln>
        </p:spPr>
      </p:pic>
      <p:sp>
        <p:nvSpPr>
          <p:cNvPr id="1069" name="Google Shape;1069;p115"/>
          <p:cNvSpPr/>
          <p:nvPr/>
        </p:nvSpPr>
        <p:spPr>
          <a:xfrm flipH="1">
            <a:off x="3442301" y="2224097"/>
            <a:ext cx="544000" cy="544000"/>
          </a:xfrm>
          <a:prstGeom prst="rect">
            <a:avLst/>
          </a:prstGeom>
          <a:solidFill>
            <a:srgbClr val="FFFFFF"/>
          </a:solidFill>
          <a:ln>
            <a:noFill/>
          </a:ln>
        </p:spPr>
      </p:sp>
      <p:pic>
        <p:nvPicPr>
          <p:cNvPr id="1070" name="Google Shape;1070;p115"/>
          <p:cNvPicPr preferRelativeResize="0"/>
          <p:nvPr/>
        </p:nvPicPr>
        <p:blipFill rotWithShape="1">
          <a:blip r:embed="rId7">
            <a:alphaModFix/>
          </a:blip>
          <a:srcRect b="0" l="0" r="0" t="0"/>
          <a:stretch/>
        </p:blipFill>
        <p:spPr>
          <a:xfrm flipH="1">
            <a:off x="4041291" y="2224098"/>
            <a:ext cx="544087" cy="544087"/>
          </a:xfrm>
          <a:prstGeom prst="rect">
            <a:avLst/>
          </a:prstGeom>
          <a:noFill/>
          <a:ln>
            <a:noFill/>
          </a:ln>
        </p:spPr>
      </p:pic>
      <p:sp>
        <p:nvSpPr>
          <p:cNvPr id="1071" name="Google Shape;1071;p115"/>
          <p:cNvSpPr/>
          <p:nvPr/>
        </p:nvSpPr>
        <p:spPr>
          <a:xfrm flipH="1">
            <a:off x="4640453" y="2224097"/>
            <a:ext cx="544000" cy="544000"/>
          </a:xfrm>
          <a:prstGeom prst="rect">
            <a:avLst/>
          </a:prstGeom>
          <a:solidFill>
            <a:srgbClr val="FFFFFF"/>
          </a:solidFill>
          <a:ln>
            <a:noFill/>
          </a:ln>
        </p:spPr>
      </p:sp>
      <p:pic>
        <p:nvPicPr>
          <p:cNvPr id="1072" name="Google Shape;1072;p115"/>
          <p:cNvPicPr preferRelativeResize="0"/>
          <p:nvPr/>
        </p:nvPicPr>
        <p:blipFill rotWithShape="1">
          <a:blip r:embed="rId8">
            <a:alphaModFix/>
          </a:blip>
          <a:srcRect b="0" l="0" r="0" t="0"/>
          <a:stretch/>
        </p:blipFill>
        <p:spPr>
          <a:xfrm flipH="1">
            <a:off x="5239443" y="2224098"/>
            <a:ext cx="544087" cy="544087"/>
          </a:xfrm>
          <a:prstGeom prst="rect">
            <a:avLst/>
          </a:prstGeom>
          <a:noFill/>
          <a:ln>
            <a:noFill/>
          </a:ln>
        </p:spPr>
      </p:pic>
      <p:sp>
        <p:nvSpPr>
          <p:cNvPr id="1073" name="Google Shape;1073;p115"/>
          <p:cNvSpPr/>
          <p:nvPr/>
        </p:nvSpPr>
        <p:spPr>
          <a:xfrm flipH="1">
            <a:off x="5838605" y="2224097"/>
            <a:ext cx="544000" cy="544000"/>
          </a:xfrm>
          <a:prstGeom prst="rect">
            <a:avLst/>
          </a:prstGeom>
          <a:solidFill>
            <a:srgbClr val="FFFFFF"/>
          </a:solidFill>
          <a:ln>
            <a:noFill/>
          </a:ln>
        </p:spPr>
      </p:sp>
      <p:sp>
        <p:nvSpPr>
          <p:cNvPr id="1074" name="Google Shape;1074;p115"/>
          <p:cNvSpPr/>
          <p:nvPr/>
        </p:nvSpPr>
        <p:spPr>
          <a:xfrm flipH="1">
            <a:off x="6437681" y="2224097"/>
            <a:ext cx="544000" cy="544000"/>
          </a:xfrm>
          <a:prstGeom prst="rect">
            <a:avLst/>
          </a:prstGeom>
          <a:solidFill>
            <a:srgbClr val="FFFFFF"/>
          </a:solidFill>
          <a:ln>
            <a:noFill/>
          </a:ln>
        </p:spPr>
      </p:sp>
      <p:pic>
        <p:nvPicPr>
          <p:cNvPr id="1075" name="Google Shape;1075;p115"/>
          <p:cNvPicPr preferRelativeResize="0"/>
          <p:nvPr/>
        </p:nvPicPr>
        <p:blipFill rotWithShape="1">
          <a:blip r:embed="rId9">
            <a:alphaModFix/>
          </a:blip>
          <a:srcRect b="0" l="0" r="0" t="0"/>
          <a:stretch/>
        </p:blipFill>
        <p:spPr>
          <a:xfrm flipH="1">
            <a:off x="7036671" y="2224098"/>
            <a:ext cx="544087" cy="544087"/>
          </a:xfrm>
          <a:prstGeom prst="rect">
            <a:avLst/>
          </a:prstGeom>
          <a:noFill/>
          <a:ln>
            <a:noFill/>
          </a:ln>
        </p:spPr>
      </p:pic>
      <p:pic>
        <p:nvPicPr>
          <p:cNvPr id="1076" name="Google Shape;1076;p115"/>
          <p:cNvPicPr preferRelativeResize="0"/>
          <p:nvPr/>
        </p:nvPicPr>
        <p:blipFill rotWithShape="1">
          <a:blip r:embed="rId10">
            <a:alphaModFix/>
          </a:blip>
          <a:srcRect b="0" l="0" r="0" t="0"/>
          <a:stretch/>
        </p:blipFill>
        <p:spPr>
          <a:xfrm flipH="1">
            <a:off x="7635747" y="2224098"/>
            <a:ext cx="544087" cy="544087"/>
          </a:xfrm>
          <a:prstGeom prst="rect">
            <a:avLst/>
          </a:prstGeom>
          <a:noFill/>
          <a:ln>
            <a:noFill/>
          </a:ln>
        </p:spPr>
      </p:pic>
      <p:sp>
        <p:nvSpPr>
          <p:cNvPr id="1077" name="Google Shape;1077;p115"/>
          <p:cNvSpPr/>
          <p:nvPr/>
        </p:nvSpPr>
        <p:spPr>
          <a:xfrm flipH="1">
            <a:off x="8234909" y="2224097"/>
            <a:ext cx="544000" cy="544000"/>
          </a:xfrm>
          <a:prstGeom prst="rect">
            <a:avLst/>
          </a:prstGeom>
          <a:solidFill>
            <a:srgbClr val="FFFFFF"/>
          </a:solidFill>
          <a:ln>
            <a:noFill/>
          </a:ln>
        </p:spPr>
      </p:sp>
      <p:sp>
        <p:nvSpPr>
          <p:cNvPr id="1078" name="Google Shape;1078;p115"/>
          <p:cNvSpPr/>
          <p:nvPr/>
        </p:nvSpPr>
        <p:spPr>
          <a:xfrm flipH="1">
            <a:off x="8833985" y="2224097"/>
            <a:ext cx="544000" cy="544000"/>
          </a:xfrm>
          <a:prstGeom prst="rect">
            <a:avLst/>
          </a:prstGeom>
          <a:solidFill>
            <a:srgbClr val="FFFFFF"/>
          </a:solidFill>
          <a:ln>
            <a:noFill/>
          </a:ln>
        </p:spPr>
      </p:sp>
      <p:pic>
        <p:nvPicPr>
          <p:cNvPr id="1079" name="Google Shape;1079;p115"/>
          <p:cNvPicPr preferRelativeResize="0"/>
          <p:nvPr/>
        </p:nvPicPr>
        <p:blipFill rotWithShape="1">
          <a:blip r:embed="rId11">
            <a:alphaModFix/>
          </a:blip>
          <a:srcRect b="0" l="0" r="0" t="0"/>
          <a:stretch/>
        </p:blipFill>
        <p:spPr>
          <a:xfrm flipH="1">
            <a:off x="9432975" y="2224098"/>
            <a:ext cx="544087" cy="544087"/>
          </a:xfrm>
          <a:prstGeom prst="rect">
            <a:avLst/>
          </a:prstGeom>
          <a:noFill/>
          <a:ln>
            <a:noFill/>
          </a:ln>
        </p:spPr>
      </p:pic>
      <p:sp>
        <p:nvSpPr>
          <p:cNvPr id="1080" name="Google Shape;1080;p115"/>
          <p:cNvSpPr/>
          <p:nvPr/>
        </p:nvSpPr>
        <p:spPr>
          <a:xfrm flipH="1">
            <a:off x="10032137" y="2224097"/>
            <a:ext cx="544000" cy="544000"/>
          </a:xfrm>
          <a:prstGeom prst="rect">
            <a:avLst/>
          </a:prstGeom>
          <a:solidFill>
            <a:srgbClr val="FFFFFF"/>
          </a:solidFill>
          <a:ln>
            <a:noFill/>
          </a:ln>
        </p:spPr>
      </p:sp>
      <p:sp>
        <p:nvSpPr>
          <p:cNvPr id="1081" name="Google Shape;1081;p115"/>
          <p:cNvSpPr/>
          <p:nvPr/>
        </p:nvSpPr>
        <p:spPr>
          <a:xfrm flipH="1">
            <a:off x="10631213" y="2224097"/>
            <a:ext cx="544000" cy="544000"/>
          </a:xfrm>
          <a:prstGeom prst="rect">
            <a:avLst/>
          </a:prstGeom>
          <a:solidFill>
            <a:srgbClr val="FFFFFF"/>
          </a:solidFill>
          <a:ln>
            <a:noFill/>
          </a:ln>
        </p:spPr>
      </p:sp>
      <p:sp>
        <p:nvSpPr>
          <p:cNvPr id="1082" name="Google Shape;1082;p115"/>
          <p:cNvSpPr/>
          <p:nvPr/>
        </p:nvSpPr>
        <p:spPr>
          <a:xfrm flipH="1">
            <a:off x="11230289" y="2224097"/>
            <a:ext cx="544000" cy="544000"/>
          </a:xfrm>
          <a:prstGeom prst="rect">
            <a:avLst/>
          </a:prstGeom>
          <a:solidFill>
            <a:srgbClr val="FFFFFF"/>
          </a:solidFill>
          <a:ln>
            <a:noFill/>
          </a:ln>
        </p:spPr>
      </p:sp>
      <p:sp>
        <p:nvSpPr>
          <p:cNvPr id="1083" name="Google Shape;1083;p115"/>
          <p:cNvSpPr txBox="1"/>
          <p:nvPr/>
        </p:nvSpPr>
        <p:spPr>
          <a:xfrm>
            <a:off x="363451" y="1810341"/>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DB Benefits</a:t>
            </a:r>
            <a:endParaRPr sz="2400">
              <a:solidFill>
                <a:schemeClr val="dk1"/>
              </a:solidFill>
              <a:latin typeface="Arial"/>
              <a:ea typeface="Arial"/>
              <a:cs typeface="Arial"/>
              <a:sym typeface="Arial"/>
            </a:endParaRPr>
          </a:p>
        </p:txBody>
      </p:sp>
      <p:sp>
        <p:nvSpPr>
          <p:cNvPr id="1084" name="Google Shape;1084;p115"/>
          <p:cNvSpPr/>
          <p:nvPr/>
        </p:nvSpPr>
        <p:spPr>
          <a:xfrm>
            <a:off x="413519" y="3439428"/>
            <a:ext cx="626800" cy="626800"/>
          </a:xfrm>
          <a:prstGeom prst="rect">
            <a:avLst/>
          </a:prstGeom>
          <a:solidFill>
            <a:srgbClr val="FFFFFF"/>
          </a:solidFill>
          <a:ln>
            <a:noFill/>
          </a:ln>
        </p:spPr>
      </p:sp>
      <p:sp>
        <p:nvSpPr>
          <p:cNvPr id="1085" name="Google Shape;1085;p115"/>
          <p:cNvSpPr/>
          <p:nvPr/>
        </p:nvSpPr>
        <p:spPr>
          <a:xfrm>
            <a:off x="1134881" y="3439428"/>
            <a:ext cx="626800" cy="626800"/>
          </a:xfrm>
          <a:prstGeom prst="rect">
            <a:avLst/>
          </a:prstGeom>
          <a:solidFill>
            <a:srgbClr val="FFFFFF"/>
          </a:solidFill>
          <a:ln>
            <a:noFill/>
          </a:ln>
        </p:spPr>
      </p:sp>
      <p:sp>
        <p:nvSpPr>
          <p:cNvPr id="1086" name="Google Shape;1086;p115"/>
          <p:cNvSpPr/>
          <p:nvPr/>
        </p:nvSpPr>
        <p:spPr>
          <a:xfrm>
            <a:off x="1856244" y="3439428"/>
            <a:ext cx="626800" cy="626800"/>
          </a:xfrm>
          <a:prstGeom prst="rect">
            <a:avLst/>
          </a:prstGeom>
          <a:solidFill>
            <a:srgbClr val="FFFFFF"/>
          </a:solidFill>
          <a:ln>
            <a:noFill/>
          </a:ln>
        </p:spPr>
      </p:sp>
      <p:sp>
        <p:nvSpPr>
          <p:cNvPr id="1087" name="Google Shape;1087;p115"/>
          <p:cNvSpPr/>
          <p:nvPr/>
        </p:nvSpPr>
        <p:spPr>
          <a:xfrm>
            <a:off x="2577607" y="3439428"/>
            <a:ext cx="626800" cy="626800"/>
          </a:xfrm>
          <a:prstGeom prst="rect">
            <a:avLst/>
          </a:prstGeom>
          <a:solidFill>
            <a:srgbClr val="FFFFFF"/>
          </a:solidFill>
          <a:ln>
            <a:noFill/>
          </a:ln>
        </p:spPr>
      </p:sp>
      <p:sp>
        <p:nvSpPr>
          <p:cNvPr id="1088" name="Google Shape;1088;p115"/>
          <p:cNvSpPr/>
          <p:nvPr/>
        </p:nvSpPr>
        <p:spPr>
          <a:xfrm>
            <a:off x="3298969" y="3439428"/>
            <a:ext cx="626800" cy="626800"/>
          </a:xfrm>
          <a:prstGeom prst="rect">
            <a:avLst/>
          </a:prstGeom>
          <a:solidFill>
            <a:srgbClr val="FFFFFF"/>
          </a:solidFill>
          <a:ln>
            <a:noFill/>
          </a:ln>
        </p:spPr>
      </p:sp>
      <p:sp>
        <p:nvSpPr>
          <p:cNvPr id="1089" name="Google Shape;1089;p115"/>
          <p:cNvSpPr/>
          <p:nvPr/>
        </p:nvSpPr>
        <p:spPr>
          <a:xfrm>
            <a:off x="4020332" y="3439428"/>
            <a:ext cx="626800" cy="626800"/>
          </a:xfrm>
          <a:prstGeom prst="rect">
            <a:avLst/>
          </a:prstGeom>
          <a:solidFill>
            <a:srgbClr val="FFFFFF"/>
          </a:solidFill>
          <a:ln>
            <a:noFill/>
          </a:ln>
        </p:spPr>
      </p:sp>
      <p:sp>
        <p:nvSpPr>
          <p:cNvPr id="1090" name="Google Shape;1090;p115"/>
          <p:cNvSpPr/>
          <p:nvPr/>
        </p:nvSpPr>
        <p:spPr>
          <a:xfrm>
            <a:off x="4741695" y="3439428"/>
            <a:ext cx="626800" cy="626800"/>
          </a:xfrm>
          <a:prstGeom prst="rect">
            <a:avLst/>
          </a:prstGeom>
          <a:solidFill>
            <a:srgbClr val="FFFFFF"/>
          </a:solidFill>
          <a:ln>
            <a:noFill/>
          </a:ln>
        </p:spPr>
      </p:sp>
      <p:sp>
        <p:nvSpPr>
          <p:cNvPr id="1091" name="Google Shape;1091;p115"/>
          <p:cNvSpPr/>
          <p:nvPr/>
        </p:nvSpPr>
        <p:spPr>
          <a:xfrm>
            <a:off x="5463057" y="3439428"/>
            <a:ext cx="626800" cy="626800"/>
          </a:xfrm>
          <a:prstGeom prst="rect">
            <a:avLst/>
          </a:prstGeom>
          <a:solidFill>
            <a:srgbClr val="FFFFFF"/>
          </a:solidFill>
          <a:ln>
            <a:noFill/>
          </a:ln>
        </p:spPr>
      </p:sp>
      <p:pic>
        <p:nvPicPr>
          <p:cNvPr id="1092" name="Google Shape;1092;p115"/>
          <p:cNvPicPr preferRelativeResize="0"/>
          <p:nvPr/>
        </p:nvPicPr>
        <p:blipFill rotWithShape="1">
          <a:blip r:embed="rId12">
            <a:alphaModFix/>
          </a:blip>
          <a:srcRect b="0" l="0" r="0" t="0"/>
          <a:stretch/>
        </p:blipFill>
        <p:spPr>
          <a:xfrm>
            <a:off x="6184420" y="3439428"/>
            <a:ext cx="626811" cy="626811"/>
          </a:xfrm>
          <a:prstGeom prst="rect">
            <a:avLst/>
          </a:prstGeom>
          <a:noFill/>
          <a:ln>
            <a:noFill/>
          </a:ln>
        </p:spPr>
      </p:pic>
      <p:sp>
        <p:nvSpPr>
          <p:cNvPr id="1093" name="Google Shape;1093;p115"/>
          <p:cNvSpPr/>
          <p:nvPr/>
        </p:nvSpPr>
        <p:spPr>
          <a:xfrm>
            <a:off x="6905783" y="3439428"/>
            <a:ext cx="626800" cy="626800"/>
          </a:xfrm>
          <a:prstGeom prst="rect">
            <a:avLst/>
          </a:prstGeom>
          <a:solidFill>
            <a:srgbClr val="FFFFFF"/>
          </a:solidFill>
          <a:ln>
            <a:noFill/>
          </a:ln>
        </p:spPr>
      </p:sp>
      <p:sp>
        <p:nvSpPr>
          <p:cNvPr id="1094" name="Google Shape;1094;p115"/>
          <p:cNvSpPr/>
          <p:nvPr/>
        </p:nvSpPr>
        <p:spPr>
          <a:xfrm>
            <a:off x="7627145" y="3439428"/>
            <a:ext cx="626800" cy="626800"/>
          </a:xfrm>
          <a:prstGeom prst="rect">
            <a:avLst/>
          </a:prstGeom>
          <a:solidFill>
            <a:srgbClr val="FFFFFF"/>
          </a:solidFill>
          <a:ln>
            <a:noFill/>
          </a:ln>
        </p:spPr>
      </p:sp>
      <p:sp>
        <p:nvSpPr>
          <p:cNvPr id="1095" name="Google Shape;1095;p115"/>
          <p:cNvSpPr/>
          <p:nvPr/>
        </p:nvSpPr>
        <p:spPr>
          <a:xfrm>
            <a:off x="8348508" y="3439428"/>
            <a:ext cx="626800" cy="626800"/>
          </a:xfrm>
          <a:prstGeom prst="rect">
            <a:avLst/>
          </a:prstGeom>
          <a:solidFill>
            <a:srgbClr val="FFFFFF"/>
          </a:solidFill>
          <a:ln>
            <a:noFill/>
          </a:ln>
        </p:spPr>
      </p:sp>
      <p:sp>
        <p:nvSpPr>
          <p:cNvPr id="1096" name="Google Shape;1096;p115"/>
          <p:cNvSpPr/>
          <p:nvPr/>
        </p:nvSpPr>
        <p:spPr>
          <a:xfrm>
            <a:off x="9069871" y="3439428"/>
            <a:ext cx="626800" cy="626800"/>
          </a:xfrm>
          <a:prstGeom prst="rect">
            <a:avLst/>
          </a:prstGeom>
          <a:solidFill>
            <a:srgbClr val="FFFFFF"/>
          </a:solidFill>
          <a:ln>
            <a:noFill/>
          </a:ln>
        </p:spPr>
      </p:sp>
      <p:sp>
        <p:nvSpPr>
          <p:cNvPr id="1097" name="Google Shape;1097;p115"/>
          <p:cNvSpPr/>
          <p:nvPr/>
        </p:nvSpPr>
        <p:spPr>
          <a:xfrm>
            <a:off x="9791233" y="3439428"/>
            <a:ext cx="626800" cy="626800"/>
          </a:xfrm>
          <a:prstGeom prst="rect">
            <a:avLst/>
          </a:prstGeom>
          <a:solidFill>
            <a:srgbClr val="FFFFFF"/>
          </a:solidFill>
          <a:ln>
            <a:noFill/>
          </a:ln>
        </p:spPr>
      </p:sp>
      <p:sp>
        <p:nvSpPr>
          <p:cNvPr id="1098" name="Google Shape;1098;p115"/>
          <p:cNvSpPr/>
          <p:nvPr/>
        </p:nvSpPr>
        <p:spPr>
          <a:xfrm>
            <a:off x="10512596" y="3439428"/>
            <a:ext cx="626800" cy="626800"/>
          </a:xfrm>
          <a:prstGeom prst="rect">
            <a:avLst/>
          </a:prstGeom>
          <a:solidFill>
            <a:srgbClr val="FFFFFF"/>
          </a:solidFill>
          <a:ln>
            <a:noFill/>
          </a:ln>
        </p:spPr>
      </p:sp>
      <p:sp>
        <p:nvSpPr>
          <p:cNvPr id="1099" name="Google Shape;1099;p115"/>
          <p:cNvSpPr/>
          <p:nvPr/>
        </p:nvSpPr>
        <p:spPr>
          <a:xfrm>
            <a:off x="11233961" y="3439428"/>
            <a:ext cx="626800" cy="626800"/>
          </a:xfrm>
          <a:prstGeom prst="rect">
            <a:avLst/>
          </a:prstGeom>
          <a:solidFill>
            <a:srgbClr val="FFFFFF"/>
          </a:solidFill>
          <a:ln>
            <a:noFill/>
          </a:ln>
        </p:spPr>
      </p:sp>
      <p:sp>
        <p:nvSpPr>
          <p:cNvPr id="1100" name="Google Shape;1100;p115"/>
          <p:cNvSpPr txBox="1"/>
          <p:nvPr/>
        </p:nvSpPr>
        <p:spPr>
          <a:xfrm>
            <a:off x="339680" y="3025671"/>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DB Features</a:t>
            </a:r>
            <a:endParaRPr sz="2400">
              <a:solidFill>
                <a:schemeClr val="dk1"/>
              </a:solidFill>
              <a:latin typeface="Arial"/>
              <a:ea typeface="Arial"/>
              <a:cs typeface="Arial"/>
              <a:sym typeface="Arial"/>
            </a:endParaRPr>
          </a:p>
        </p:txBody>
      </p:sp>
      <p:sp>
        <p:nvSpPr>
          <p:cNvPr id="1101" name="Google Shape;1101;p115"/>
          <p:cNvSpPr/>
          <p:nvPr/>
        </p:nvSpPr>
        <p:spPr>
          <a:xfrm>
            <a:off x="425936" y="4737481"/>
            <a:ext cx="674800" cy="674800"/>
          </a:xfrm>
          <a:prstGeom prst="rect">
            <a:avLst/>
          </a:prstGeom>
          <a:solidFill>
            <a:srgbClr val="FFFFFF"/>
          </a:solidFill>
          <a:ln>
            <a:noFill/>
          </a:ln>
        </p:spPr>
      </p:sp>
      <p:sp>
        <p:nvSpPr>
          <p:cNvPr id="1102" name="Google Shape;1102;p115"/>
          <p:cNvSpPr/>
          <p:nvPr/>
        </p:nvSpPr>
        <p:spPr>
          <a:xfrm>
            <a:off x="1065864" y="4737481"/>
            <a:ext cx="674800" cy="674800"/>
          </a:xfrm>
          <a:prstGeom prst="rect">
            <a:avLst/>
          </a:prstGeom>
          <a:solidFill>
            <a:srgbClr val="FFFFFF"/>
          </a:solidFill>
          <a:ln>
            <a:noFill/>
          </a:ln>
        </p:spPr>
      </p:sp>
      <p:pic>
        <p:nvPicPr>
          <p:cNvPr id="1103" name="Google Shape;1103;p115"/>
          <p:cNvPicPr preferRelativeResize="0"/>
          <p:nvPr/>
        </p:nvPicPr>
        <p:blipFill rotWithShape="1">
          <a:blip r:embed="rId13">
            <a:alphaModFix/>
          </a:blip>
          <a:srcRect b="0" l="0" r="0" t="0"/>
          <a:stretch/>
        </p:blipFill>
        <p:spPr>
          <a:xfrm>
            <a:off x="1705792" y="4737481"/>
            <a:ext cx="674640" cy="674640"/>
          </a:xfrm>
          <a:prstGeom prst="rect">
            <a:avLst/>
          </a:prstGeom>
          <a:noFill/>
          <a:ln>
            <a:noFill/>
          </a:ln>
        </p:spPr>
      </p:pic>
      <p:sp>
        <p:nvSpPr>
          <p:cNvPr id="1104" name="Google Shape;1104;p115"/>
          <p:cNvSpPr/>
          <p:nvPr/>
        </p:nvSpPr>
        <p:spPr>
          <a:xfrm>
            <a:off x="2345720" y="4737481"/>
            <a:ext cx="674800" cy="674800"/>
          </a:xfrm>
          <a:prstGeom prst="rect">
            <a:avLst/>
          </a:prstGeom>
          <a:solidFill>
            <a:srgbClr val="FFFFFF"/>
          </a:solidFill>
          <a:ln>
            <a:noFill/>
          </a:ln>
        </p:spPr>
      </p:sp>
      <p:sp>
        <p:nvSpPr>
          <p:cNvPr id="1105" name="Google Shape;1105;p115"/>
          <p:cNvSpPr/>
          <p:nvPr/>
        </p:nvSpPr>
        <p:spPr>
          <a:xfrm>
            <a:off x="2985648" y="4737481"/>
            <a:ext cx="674800" cy="674800"/>
          </a:xfrm>
          <a:prstGeom prst="rect">
            <a:avLst/>
          </a:prstGeom>
          <a:solidFill>
            <a:srgbClr val="FFFFFF"/>
          </a:solidFill>
          <a:ln>
            <a:noFill/>
          </a:ln>
        </p:spPr>
      </p:sp>
      <p:sp>
        <p:nvSpPr>
          <p:cNvPr id="1106" name="Google Shape;1106;p115"/>
          <p:cNvSpPr/>
          <p:nvPr/>
        </p:nvSpPr>
        <p:spPr>
          <a:xfrm>
            <a:off x="3625576" y="4737481"/>
            <a:ext cx="674800" cy="674800"/>
          </a:xfrm>
          <a:prstGeom prst="rect">
            <a:avLst/>
          </a:prstGeom>
          <a:solidFill>
            <a:srgbClr val="FFFFFF"/>
          </a:solidFill>
          <a:ln>
            <a:noFill/>
          </a:ln>
        </p:spPr>
      </p:sp>
      <p:sp>
        <p:nvSpPr>
          <p:cNvPr id="1107" name="Google Shape;1107;p115"/>
          <p:cNvSpPr/>
          <p:nvPr/>
        </p:nvSpPr>
        <p:spPr>
          <a:xfrm>
            <a:off x="4265504" y="4737481"/>
            <a:ext cx="674800" cy="674800"/>
          </a:xfrm>
          <a:prstGeom prst="rect">
            <a:avLst/>
          </a:prstGeom>
          <a:solidFill>
            <a:srgbClr val="FFFFFF"/>
          </a:solidFill>
          <a:ln>
            <a:noFill/>
          </a:ln>
        </p:spPr>
      </p:sp>
      <p:sp>
        <p:nvSpPr>
          <p:cNvPr id="1108" name="Google Shape;1108;p115"/>
          <p:cNvSpPr/>
          <p:nvPr/>
        </p:nvSpPr>
        <p:spPr>
          <a:xfrm>
            <a:off x="4905432" y="4737481"/>
            <a:ext cx="674800" cy="674800"/>
          </a:xfrm>
          <a:prstGeom prst="rect">
            <a:avLst/>
          </a:prstGeom>
          <a:solidFill>
            <a:srgbClr val="FFFFFF"/>
          </a:solidFill>
          <a:ln>
            <a:noFill/>
          </a:ln>
        </p:spPr>
      </p:sp>
      <p:sp>
        <p:nvSpPr>
          <p:cNvPr id="1109" name="Google Shape;1109;p115"/>
          <p:cNvSpPr/>
          <p:nvPr/>
        </p:nvSpPr>
        <p:spPr>
          <a:xfrm>
            <a:off x="5545360" y="4737481"/>
            <a:ext cx="674800" cy="674800"/>
          </a:xfrm>
          <a:prstGeom prst="rect">
            <a:avLst/>
          </a:prstGeom>
          <a:solidFill>
            <a:srgbClr val="FFFFFF"/>
          </a:solidFill>
          <a:ln>
            <a:noFill/>
          </a:ln>
        </p:spPr>
      </p:sp>
      <p:sp>
        <p:nvSpPr>
          <p:cNvPr id="1110" name="Google Shape;1110;p115"/>
          <p:cNvSpPr/>
          <p:nvPr/>
        </p:nvSpPr>
        <p:spPr>
          <a:xfrm>
            <a:off x="6185288" y="4737481"/>
            <a:ext cx="674800" cy="674800"/>
          </a:xfrm>
          <a:prstGeom prst="rect">
            <a:avLst/>
          </a:prstGeom>
          <a:solidFill>
            <a:srgbClr val="FFFFFF"/>
          </a:solidFill>
          <a:ln>
            <a:noFill/>
          </a:ln>
        </p:spPr>
      </p:sp>
      <p:sp>
        <p:nvSpPr>
          <p:cNvPr id="1111" name="Google Shape;1111;p115"/>
          <p:cNvSpPr/>
          <p:nvPr/>
        </p:nvSpPr>
        <p:spPr>
          <a:xfrm>
            <a:off x="6825216" y="4737481"/>
            <a:ext cx="674800" cy="674800"/>
          </a:xfrm>
          <a:prstGeom prst="rect">
            <a:avLst/>
          </a:prstGeom>
          <a:solidFill>
            <a:srgbClr val="FFFFFF"/>
          </a:solidFill>
          <a:ln>
            <a:noFill/>
          </a:ln>
        </p:spPr>
      </p:sp>
      <p:sp>
        <p:nvSpPr>
          <p:cNvPr id="1112" name="Google Shape;1112;p115"/>
          <p:cNvSpPr/>
          <p:nvPr/>
        </p:nvSpPr>
        <p:spPr>
          <a:xfrm>
            <a:off x="7465144" y="4737481"/>
            <a:ext cx="674800" cy="674800"/>
          </a:xfrm>
          <a:prstGeom prst="rect">
            <a:avLst/>
          </a:prstGeom>
          <a:solidFill>
            <a:srgbClr val="FFFFFF"/>
          </a:solidFill>
          <a:ln>
            <a:noFill/>
          </a:ln>
        </p:spPr>
      </p:sp>
      <p:sp>
        <p:nvSpPr>
          <p:cNvPr id="1113" name="Google Shape;1113;p115"/>
          <p:cNvSpPr/>
          <p:nvPr/>
        </p:nvSpPr>
        <p:spPr>
          <a:xfrm>
            <a:off x="8105072" y="4737481"/>
            <a:ext cx="674800" cy="674800"/>
          </a:xfrm>
          <a:prstGeom prst="rect">
            <a:avLst/>
          </a:prstGeom>
          <a:solidFill>
            <a:srgbClr val="FFFFFF"/>
          </a:solidFill>
          <a:ln>
            <a:noFill/>
          </a:ln>
        </p:spPr>
      </p:sp>
      <p:pic>
        <p:nvPicPr>
          <p:cNvPr id="1114" name="Google Shape;1114;p115"/>
          <p:cNvPicPr preferRelativeResize="0"/>
          <p:nvPr/>
        </p:nvPicPr>
        <p:blipFill rotWithShape="1">
          <a:blip r:embed="rId14">
            <a:alphaModFix/>
          </a:blip>
          <a:srcRect b="0" l="0" r="0" t="0"/>
          <a:stretch/>
        </p:blipFill>
        <p:spPr>
          <a:xfrm>
            <a:off x="8745000" y="4737481"/>
            <a:ext cx="674640" cy="674640"/>
          </a:xfrm>
          <a:prstGeom prst="rect">
            <a:avLst/>
          </a:prstGeom>
          <a:noFill/>
          <a:ln>
            <a:noFill/>
          </a:ln>
        </p:spPr>
      </p:pic>
      <p:sp>
        <p:nvSpPr>
          <p:cNvPr id="1115" name="Google Shape;1115;p115"/>
          <p:cNvSpPr/>
          <p:nvPr/>
        </p:nvSpPr>
        <p:spPr>
          <a:xfrm>
            <a:off x="9384928" y="4737481"/>
            <a:ext cx="674800" cy="674800"/>
          </a:xfrm>
          <a:prstGeom prst="rect">
            <a:avLst/>
          </a:prstGeom>
          <a:solidFill>
            <a:srgbClr val="FFFFFF"/>
          </a:solidFill>
          <a:ln>
            <a:noFill/>
          </a:ln>
        </p:spPr>
      </p:sp>
      <p:pic>
        <p:nvPicPr>
          <p:cNvPr id="1116" name="Google Shape;1116;p115"/>
          <p:cNvPicPr preferRelativeResize="0"/>
          <p:nvPr/>
        </p:nvPicPr>
        <p:blipFill rotWithShape="1">
          <a:blip r:embed="rId15">
            <a:alphaModFix/>
          </a:blip>
          <a:srcRect b="0" l="0" r="0" t="0"/>
          <a:stretch/>
        </p:blipFill>
        <p:spPr>
          <a:xfrm>
            <a:off x="10024856" y="4737481"/>
            <a:ext cx="674640" cy="674640"/>
          </a:xfrm>
          <a:prstGeom prst="rect">
            <a:avLst/>
          </a:prstGeom>
          <a:noFill/>
          <a:ln>
            <a:noFill/>
          </a:ln>
        </p:spPr>
      </p:pic>
      <p:sp>
        <p:nvSpPr>
          <p:cNvPr id="1117" name="Google Shape;1117;p115"/>
          <p:cNvSpPr/>
          <p:nvPr/>
        </p:nvSpPr>
        <p:spPr>
          <a:xfrm>
            <a:off x="10664784" y="4737481"/>
            <a:ext cx="674800" cy="674800"/>
          </a:xfrm>
          <a:prstGeom prst="rect">
            <a:avLst/>
          </a:prstGeom>
          <a:solidFill>
            <a:srgbClr val="FFFFFF"/>
          </a:solidFill>
          <a:ln>
            <a:noFill/>
          </a:ln>
        </p:spPr>
      </p:sp>
      <p:sp>
        <p:nvSpPr>
          <p:cNvPr id="1118" name="Google Shape;1118;p115"/>
          <p:cNvSpPr/>
          <p:nvPr/>
        </p:nvSpPr>
        <p:spPr>
          <a:xfrm>
            <a:off x="11304723" y="4737481"/>
            <a:ext cx="674800" cy="674800"/>
          </a:xfrm>
          <a:prstGeom prst="rect">
            <a:avLst/>
          </a:prstGeom>
          <a:solidFill>
            <a:srgbClr val="FFFFFF"/>
          </a:solidFill>
          <a:ln>
            <a:noFill/>
          </a:ln>
        </p:spPr>
      </p:sp>
      <p:sp>
        <p:nvSpPr>
          <p:cNvPr id="1119" name="Google Shape;1119;p115"/>
          <p:cNvSpPr/>
          <p:nvPr/>
        </p:nvSpPr>
        <p:spPr>
          <a:xfrm>
            <a:off x="8365177" y="5518387"/>
            <a:ext cx="668000" cy="668000"/>
          </a:xfrm>
          <a:prstGeom prst="rect">
            <a:avLst/>
          </a:prstGeom>
          <a:solidFill>
            <a:srgbClr val="FFFFFF"/>
          </a:solidFill>
          <a:ln>
            <a:noFill/>
          </a:ln>
        </p:spPr>
      </p:sp>
      <p:sp>
        <p:nvSpPr>
          <p:cNvPr id="1120" name="Google Shape;1120;p115"/>
          <p:cNvSpPr/>
          <p:nvPr/>
        </p:nvSpPr>
        <p:spPr>
          <a:xfrm>
            <a:off x="9181043" y="5518387"/>
            <a:ext cx="668000" cy="668000"/>
          </a:xfrm>
          <a:prstGeom prst="rect">
            <a:avLst/>
          </a:prstGeom>
          <a:solidFill>
            <a:srgbClr val="FFFFFF"/>
          </a:solidFill>
          <a:ln>
            <a:noFill/>
          </a:ln>
        </p:spPr>
      </p:sp>
      <p:sp>
        <p:nvSpPr>
          <p:cNvPr id="1121" name="Google Shape;1121;p115"/>
          <p:cNvSpPr/>
          <p:nvPr/>
        </p:nvSpPr>
        <p:spPr>
          <a:xfrm>
            <a:off x="9996905" y="5518387"/>
            <a:ext cx="668000" cy="668000"/>
          </a:xfrm>
          <a:prstGeom prst="rect">
            <a:avLst/>
          </a:prstGeom>
          <a:solidFill>
            <a:srgbClr val="FFFFFF"/>
          </a:solidFill>
          <a:ln>
            <a:noFill/>
          </a:ln>
        </p:spPr>
      </p:sp>
      <p:pic>
        <p:nvPicPr>
          <p:cNvPr id="1122" name="Google Shape;1122;p115"/>
          <p:cNvPicPr preferRelativeResize="0"/>
          <p:nvPr/>
        </p:nvPicPr>
        <p:blipFill rotWithShape="1">
          <a:blip r:embed="rId16">
            <a:alphaModFix/>
          </a:blip>
          <a:srcRect b="0" l="0" r="0" t="0"/>
          <a:stretch/>
        </p:blipFill>
        <p:spPr>
          <a:xfrm>
            <a:off x="5252607" y="5537248"/>
            <a:ext cx="630156" cy="630157"/>
          </a:xfrm>
          <a:prstGeom prst="rect">
            <a:avLst/>
          </a:prstGeom>
          <a:noFill/>
          <a:ln>
            <a:noFill/>
          </a:ln>
        </p:spPr>
      </p:pic>
      <p:sp>
        <p:nvSpPr>
          <p:cNvPr id="1123" name="Google Shape;1123;p115"/>
          <p:cNvSpPr/>
          <p:nvPr/>
        </p:nvSpPr>
        <p:spPr>
          <a:xfrm>
            <a:off x="6030749" y="5537248"/>
            <a:ext cx="630000" cy="630000"/>
          </a:xfrm>
          <a:prstGeom prst="rect">
            <a:avLst/>
          </a:prstGeom>
          <a:solidFill>
            <a:srgbClr val="FFFFFF"/>
          </a:solidFill>
          <a:ln>
            <a:noFill/>
          </a:ln>
        </p:spPr>
      </p:sp>
      <p:sp>
        <p:nvSpPr>
          <p:cNvPr id="1124" name="Google Shape;1124;p115"/>
          <p:cNvSpPr/>
          <p:nvPr/>
        </p:nvSpPr>
        <p:spPr>
          <a:xfrm>
            <a:off x="6808892" y="5537248"/>
            <a:ext cx="630000" cy="630000"/>
          </a:xfrm>
          <a:prstGeom prst="rect">
            <a:avLst/>
          </a:prstGeom>
          <a:solidFill>
            <a:srgbClr val="FFFFFF"/>
          </a:solidFill>
          <a:ln>
            <a:noFill/>
          </a:ln>
        </p:spPr>
      </p:sp>
      <p:sp>
        <p:nvSpPr>
          <p:cNvPr id="1125" name="Google Shape;1125;p115"/>
          <p:cNvSpPr/>
          <p:nvPr/>
        </p:nvSpPr>
        <p:spPr>
          <a:xfrm>
            <a:off x="7587035" y="5537248"/>
            <a:ext cx="630000" cy="630000"/>
          </a:xfrm>
          <a:prstGeom prst="rect">
            <a:avLst/>
          </a:prstGeom>
          <a:solidFill>
            <a:srgbClr val="FFFFFF"/>
          </a:solidFill>
          <a:ln>
            <a:noFill/>
          </a:ln>
        </p:spPr>
      </p:sp>
      <p:sp>
        <p:nvSpPr>
          <p:cNvPr id="1126" name="Google Shape;1126;p115"/>
          <p:cNvSpPr/>
          <p:nvPr/>
        </p:nvSpPr>
        <p:spPr>
          <a:xfrm>
            <a:off x="390733" y="5579043"/>
            <a:ext cx="546400" cy="546400"/>
          </a:xfrm>
          <a:prstGeom prst="rect">
            <a:avLst/>
          </a:prstGeom>
          <a:solidFill>
            <a:srgbClr val="FFFFFF"/>
          </a:solidFill>
          <a:ln>
            <a:noFill/>
          </a:ln>
        </p:spPr>
      </p:sp>
      <p:sp>
        <p:nvSpPr>
          <p:cNvPr id="1127" name="Google Shape;1127;p115"/>
          <p:cNvSpPr/>
          <p:nvPr/>
        </p:nvSpPr>
        <p:spPr>
          <a:xfrm>
            <a:off x="1085287" y="5579043"/>
            <a:ext cx="546400" cy="546400"/>
          </a:xfrm>
          <a:prstGeom prst="rect">
            <a:avLst/>
          </a:prstGeom>
          <a:solidFill>
            <a:srgbClr val="FFFFFF"/>
          </a:solidFill>
          <a:ln>
            <a:noFill/>
          </a:ln>
        </p:spPr>
      </p:sp>
      <p:sp>
        <p:nvSpPr>
          <p:cNvPr id="1128" name="Google Shape;1128;p115"/>
          <p:cNvSpPr/>
          <p:nvPr/>
        </p:nvSpPr>
        <p:spPr>
          <a:xfrm>
            <a:off x="1779840" y="5579043"/>
            <a:ext cx="546400" cy="546400"/>
          </a:xfrm>
          <a:prstGeom prst="rect">
            <a:avLst/>
          </a:prstGeom>
          <a:solidFill>
            <a:srgbClr val="FFFFFF"/>
          </a:solidFill>
          <a:ln>
            <a:noFill/>
          </a:ln>
        </p:spPr>
      </p:sp>
      <p:sp>
        <p:nvSpPr>
          <p:cNvPr id="1129" name="Google Shape;1129;p115"/>
          <p:cNvSpPr/>
          <p:nvPr/>
        </p:nvSpPr>
        <p:spPr>
          <a:xfrm>
            <a:off x="2474393" y="5579043"/>
            <a:ext cx="546400" cy="546400"/>
          </a:xfrm>
          <a:prstGeom prst="rect">
            <a:avLst/>
          </a:prstGeom>
          <a:solidFill>
            <a:srgbClr val="FFFFFF"/>
          </a:solidFill>
          <a:ln>
            <a:noFill/>
          </a:ln>
        </p:spPr>
      </p:sp>
      <p:pic>
        <p:nvPicPr>
          <p:cNvPr id="1130" name="Google Shape;1130;p115"/>
          <p:cNvPicPr preferRelativeResize="0"/>
          <p:nvPr/>
        </p:nvPicPr>
        <p:blipFill rotWithShape="1">
          <a:blip r:embed="rId17">
            <a:alphaModFix/>
          </a:blip>
          <a:srcRect b="0" l="0" r="0" t="0"/>
          <a:stretch/>
        </p:blipFill>
        <p:spPr>
          <a:xfrm>
            <a:off x="3168947" y="5579043"/>
            <a:ext cx="546567" cy="546567"/>
          </a:xfrm>
          <a:prstGeom prst="rect">
            <a:avLst/>
          </a:prstGeom>
          <a:noFill/>
          <a:ln>
            <a:noFill/>
          </a:ln>
        </p:spPr>
      </p:pic>
      <p:sp>
        <p:nvSpPr>
          <p:cNvPr id="1131" name="Google Shape;1131;p115"/>
          <p:cNvSpPr/>
          <p:nvPr/>
        </p:nvSpPr>
        <p:spPr>
          <a:xfrm>
            <a:off x="3863500" y="5579043"/>
            <a:ext cx="546400" cy="546400"/>
          </a:xfrm>
          <a:prstGeom prst="rect">
            <a:avLst/>
          </a:prstGeom>
          <a:solidFill>
            <a:srgbClr val="FFFFFF"/>
          </a:solidFill>
          <a:ln>
            <a:noFill/>
          </a:ln>
        </p:spPr>
      </p:sp>
      <p:pic>
        <p:nvPicPr>
          <p:cNvPr id="1132" name="Google Shape;1132;p115"/>
          <p:cNvPicPr preferRelativeResize="0"/>
          <p:nvPr/>
        </p:nvPicPr>
        <p:blipFill rotWithShape="1">
          <a:blip r:embed="rId18">
            <a:alphaModFix/>
          </a:blip>
          <a:srcRect b="0" l="0" r="0" t="0"/>
          <a:stretch/>
        </p:blipFill>
        <p:spPr>
          <a:xfrm>
            <a:off x="4558054" y="5579043"/>
            <a:ext cx="546567" cy="546567"/>
          </a:xfrm>
          <a:prstGeom prst="rect">
            <a:avLst/>
          </a:prstGeom>
          <a:noFill/>
          <a:ln>
            <a:noFill/>
          </a:ln>
        </p:spPr>
      </p:pic>
      <p:sp>
        <p:nvSpPr>
          <p:cNvPr id="1133" name="Google Shape;1133;p115"/>
          <p:cNvSpPr txBox="1"/>
          <p:nvPr/>
        </p:nvSpPr>
        <p:spPr>
          <a:xfrm>
            <a:off x="358659" y="4340467"/>
            <a:ext cx="2855600" cy="397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General / Data Science</a:t>
            </a:r>
            <a:endParaRPr sz="2400">
              <a:solidFill>
                <a:schemeClr val="dk1"/>
              </a:solidFill>
              <a:latin typeface="Arial"/>
              <a:ea typeface="Arial"/>
              <a:cs typeface="Arial"/>
              <a:sym typeface="Arial"/>
            </a:endParaRPr>
          </a:p>
        </p:txBody>
      </p:sp>
      <p:sp>
        <p:nvSpPr>
          <p:cNvPr id="1134" name="Google Shape;1134;p115"/>
          <p:cNvSpPr txBox="1"/>
          <p:nvPr/>
        </p:nvSpPr>
        <p:spPr>
          <a:xfrm>
            <a:off x="358659" y="1061764"/>
            <a:ext cx="10794400" cy="9488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D6DE23"/>
              </a:buClr>
              <a:buSzPts val="350"/>
              <a:buFont typeface="Arial"/>
              <a:buNone/>
            </a:pPr>
            <a:r>
              <a:rPr b="1" lang="en-US" sz="1867">
                <a:solidFill>
                  <a:srgbClr val="D6DE23"/>
                </a:solidFill>
                <a:latin typeface="Source Sans Pro"/>
                <a:ea typeface="Source Sans Pro"/>
                <a:cs typeface="Source Sans Pro"/>
                <a:sym typeface="Source Sans Pro"/>
              </a:rPr>
              <a:t>Icons can be recolored within Powerpoint </a:t>
            </a:r>
            <a:r>
              <a:rPr b="1" lang="en-US" sz="1867">
                <a:solidFill>
                  <a:srgbClr val="FFFFFF"/>
                </a:solidFill>
                <a:latin typeface="Source Sans Pro"/>
                <a:ea typeface="Source Sans Pro"/>
                <a:cs typeface="Source Sans Pro"/>
                <a:sym typeface="Source Sans Pro"/>
              </a:rPr>
              <a:t>— see: format picture / picture color / recolor</a:t>
            </a:r>
            <a:endParaRPr sz="2400">
              <a:solidFill>
                <a:schemeClr val="dk1"/>
              </a:solidFill>
              <a:latin typeface="Arial"/>
              <a:ea typeface="Arial"/>
              <a:cs typeface="Arial"/>
              <a:sym typeface="Arial"/>
            </a:endParaRPr>
          </a:p>
          <a:p>
            <a:pPr indent="0" lvl="0" marL="0" marR="0" rtl="0" algn="l">
              <a:spcBef>
                <a:spcPts val="373"/>
              </a:spcBef>
              <a:spcAft>
                <a:spcPts val="0"/>
              </a:spcAft>
              <a:buClr>
                <a:srgbClr val="FFFFFF"/>
              </a:buClr>
              <a:buSzPts val="350"/>
              <a:buFont typeface="Arial"/>
              <a:buNone/>
            </a:pPr>
            <a:r>
              <a:rPr b="1" lang="en-US" sz="1867">
                <a:solidFill>
                  <a:srgbClr val="FFFFFF"/>
                </a:solidFill>
                <a:latin typeface="Source Sans Pro"/>
                <a:ea typeface="Source Sans Pro"/>
                <a:cs typeface="Source Sans Pro"/>
                <a:sym typeface="Source Sans Pro"/>
              </a:rPr>
              <a:t>Orange, Green, Black versions (no recoloration necessary) can be found in </a:t>
            </a:r>
            <a:r>
              <a:rPr b="1" lang="en-US" sz="1867" u="sng">
                <a:solidFill>
                  <a:schemeClr val="hlink"/>
                </a:solidFill>
                <a:latin typeface="Source Sans Pro"/>
                <a:ea typeface="Source Sans Pro"/>
                <a:cs typeface="Source Sans Pro"/>
                <a:sym typeface="Source Sans Pro"/>
                <a:hlinkClick r:id="rId19"/>
              </a:rPr>
              <a:t>go/icons</a:t>
            </a:r>
            <a:endParaRPr sz="2400">
              <a:solidFill>
                <a:schemeClr val="dk1"/>
              </a:solidFill>
              <a:latin typeface="Arial"/>
              <a:ea typeface="Arial"/>
              <a:cs typeface="Arial"/>
              <a:sym typeface="Arial"/>
            </a:endParaRPr>
          </a:p>
          <a:p>
            <a:pPr indent="0" lvl="0" marL="0" marR="0" rtl="0" algn="l">
              <a:spcBef>
                <a:spcPts val="320"/>
              </a:spcBef>
              <a:spcAft>
                <a:spcPts val="0"/>
              </a:spcAft>
              <a:buClr>
                <a:srgbClr val="3F3F3F"/>
              </a:buClr>
              <a:buSzPts val="1200"/>
              <a:buFont typeface="Arial"/>
              <a:buNone/>
            </a:pPr>
            <a:r>
              <a:t/>
            </a:r>
            <a:endParaRPr sz="1600">
              <a:solidFill>
                <a:srgbClr val="FFFFFF"/>
              </a:solidFill>
              <a:latin typeface="Source Sans Pro"/>
              <a:ea typeface="Source Sans Pro"/>
              <a:cs typeface="Source Sans Pro"/>
              <a:sym typeface="Source Sans Pro"/>
            </a:endParaRPr>
          </a:p>
        </p:txBody>
      </p:sp>
      <p:pic>
        <p:nvPicPr>
          <p:cNvPr id="1135" name="Google Shape;1135;p115"/>
          <p:cNvPicPr preferRelativeResize="0"/>
          <p:nvPr/>
        </p:nvPicPr>
        <p:blipFill rotWithShape="1">
          <a:blip r:embed="rId20">
            <a:alphaModFix/>
          </a:blip>
          <a:srcRect b="0" l="0" r="0" t="0"/>
          <a:stretch/>
        </p:blipFill>
        <p:spPr>
          <a:xfrm>
            <a:off x="266343" y="6453827"/>
            <a:ext cx="1400675" cy="238115"/>
          </a:xfrm>
          <a:prstGeom prst="rect">
            <a:avLst/>
          </a:prstGeom>
          <a:noFill/>
          <a:ln>
            <a:noFill/>
          </a:ln>
        </p:spPr>
      </p:pic>
      <p:sp>
        <p:nvSpPr>
          <p:cNvPr id="1136" name="Google Shape;1136;p115"/>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1137" name="Shape 1137"/>
        <p:cNvGrpSpPr/>
        <p:nvPr/>
      </p:nvGrpSpPr>
      <p:grpSpPr>
        <a:xfrm>
          <a:off x="0" y="0"/>
          <a:ext cx="0" cy="0"/>
          <a:chOff x="0" y="0"/>
          <a:chExt cx="0" cy="0"/>
        </a:xfrm>
      </p:grpSpPr>
      <p:sp>
        <p:nvSpPr>
          <p:cNvPr id="1138" name="Google Shape;1138;p116"/>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139" name="Google Shape;1139;p116"/>
          <p:cNvSpPr txBox="1"/>
          <p:nvPr/>
        </p:nvSpPr>
        <p:spPr>
          <a:xfrm>
            <a:off x="368672" y="4253200"/>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Industries</a:t>
            </a:r>
            <a:endParaRPr sz="2400">
              <a:solidFill>
                <a:schemeClr val="dk1"/>
              </a:solidFill>
              <a:latin typeface="Arial"/>
              <a:ea typeface="Arial"/>
              <a:cs typeface="Arial"/>
              <a:sym typeface="Arial"/>
            </a:endParaRPr>
          </a:p>
        </p:txBody>
      </p:sp>
      <p:sp>
        <p:nvSpPr>
          <p:cNvPr id="1140" name="Google Shape;1140;p116"/>
          <p:cNvSpPr/>
          <p:nvPr/>
        </p:nvSpPr>
        <p:spPr>
          <a:xfrm>
            <a:off x="500631" y="4724697"/>
            <a:ext cx="666400" cy="666400"/>
          </a:xfrm>
          <a:prstGeom prst="rect">
            <a:avLst/>
          </a:prstGeom>
          <a:solidFill>
            <a:srgbClr val="FFFFFF"/>
          </a:solidFill>
          <a:ln>
            <a:noFill/>
          </a:ln>
        </p:spPr>
      </p:sp>
      <p:sp>
        <p:nvSpPr>
          <p:cNvPr id="1141" name="Google Shape;1141;p116"/>
          <p:cNvSpPr/>
          <p:nvPr/>
        </p:nvSpPr>
        <p:spPr>
          <a:xfrm>
            <a:off x="1275123" y="4724697"/>
            <a:ext cx="666400" cy="666400"/>
          </a:xfrm>
          <a:prstGeom prst="rect">
            <a:avLst/>
          </a:prstGeom>
          <a:solidFill>
            <a:srgbClr val="FFFFFF"/>
          </a:solidFill>
          <a:ln>
            <a:noFill/>
          </a:ln>
        </p:spPr>
      </p:sp>
      <p:sp>
        <p:nvSpPr>
          <p:cNvPr id="1142" name="Google Shape;1142;p116"/>
          <p:cNvSpPr/>
          <p:nvPr/>
        </p:nvSpPr>
        <p:spPr>
          <a:xfrm>
            <a:off x="2049615" y="4724697"/>
            <a:ext cx="666400" cy="666400"/>
          </a:xfrm>
          <a:prstGeom prst="rect">
            <a:avLst/>
          </a:prstGeom>
          <a:solidFill>
            <a:srgbClr val="FFFFFF"/>
          </a:solidFill>
          <a:ln>
            <a:noFill/>
          </a:ln>
        </p:spPr>
      </p:sp>
      <p:pic>
        <p:nvPicPr>
          <p:cNvPr id="1143" name="Google Shape;1143;p116"/>
          <p:cNvPicPr preferRelativeResize="0"/>
          <p:nvPr/>
        </p:nvPicPr>
        <p:blipFill rotWithShape="1">
          <a:blip r:embed="rId2">
            <a:alphaModFix/>
          </a:blip>
          <a:srcRect b="0" l="0" r="0" t="0"/>
          <a:stretch/>
        </p:blipFill>
        <p:spPr>
          <a:xfrm>
            <a:off x="2824107" y="4724697"/>
            <a:ext cx="666227" cy="666227"/>
          </a:xfrm>
          <a:prstGeom prst="rect">
            <a:avLst/>
          </a:prstGeom>
          <a:noFill/>
          <a:ln>
            <a:noFill/>
          </a:ln>
        </p:spPr>
      </p:pic>
      <p:sp>
        <p:nvSpPr>
          <p:cNvPr id="1144" name="Google Shape;1144;p116"/>
          <p:cNvSpPr/>
          <p:nvPr/>
        </p:nvSpPr>
        <p:spPr>
          <a:xfrm>
            <a:off x="3598599" y="4724697"/>
            <a:ext cx="666400" cy="666400"/>
          </a:xfrm>
          <a:prstGeom prst="rect">
            <a:avLst/>
          </a:prstGeom>
          <a:solidFill>
            <a:srgbClr val="FFFFFF"/>
          </a:solidFill>
          <a:ln>
            <a:noFill/>
          </a:ln>
        </p:spPr>
      </p:sp>
      <p:sp>
        <p:nvSpPr>
          <p:cNvPr id="1145" name="Google Shape;1145;p116"/>
          <p:cNvSpPr/>
          <p:nvPr/>
        </p:nvSpPr>
        <p:spPr>
          <a:xfrm>
            <a:off x="4373091" y="4724697"/>
            <a:ext cx="666400" cy="666400"/>
          </a:xfrm>
          <a:prstGeom prst="rect">
            <a:avLst/>
          </a:prstGeom>
          <a:solidFill>
            <a:srgbClr val="FFFFFF"/>
          </a:solidFill>
          <a:ln>
            <a:noFill/>
          </a:ln>
        </p:spPr>
      </p:sp>
      <p:sp>
        <p:nvSpPr>
          <p:cNvPr id="1146" name="Google Shape;1146;p116"/>
          <p:cNvSpPr/>
          <p:nvPr/>
        </p:nvSpPr>
        <p:spPr>
          <a:xfrm>
            <a:off x="5147583" y="4724697"/>
            <a:ext cx="666400" cy="666400"/>
          </a:xfrm>
          <a:prstGeom prst="rect">
            <a:avLst/>
          </a:prstGeom>
          <a:solidFill>
            <a:srgbClr val="FFFFFF"/>
          </a:solidFill>
          <a:ln>
            <a:noFill/>
          </a:ln>
        </p:spPr>
      </p:sp>
      <p:pic>
        <p:nvPicPr>
          <p:cNvPr id="1147" name="Google Shape;1147;p116"/>
          <p:cNvPicPr preferRelativeResize="0"/>
          <p:nvPr/>
        </p:nvPicPr>
        <p:blipFill rotWithShape="1">
          <a:blip r:embed="rId3">
            <a:alphaModFix/>
          </a:blip>
          <a:srcRect b="0" l="0" r="0" t="0"/>
          <a:stretch/>
        </p:blipFill>
        <p:spPr>
          <a:xfrm>
            <a:off x="5922075" y="4724697"/>
            <a:ext cx="666227" cy="666227"/>
          </a:xfrm>
          <a:prstGeom prst="rect">
            <a:avLst/>
          </a:prstGeom>
          <a:noFill/>
          <a:ln>
            <a:noFill/>
          </a:ln>
        </p:spPr>
      </p:pic>
      <p:sp>
        <p:nvSpPr>
          <p:cNvPr id="1148" name="Google Shape;1148;p116"/>
          <p:cNvSpPr/>
          <p:nvPr/>
        </p:nvSpPr>
        <p:spPr>
          <a:xfrm>
            <a:off x="6696567" y="4724697"/>
            <a:ext cx="666400" cy="666400"/>
          </a:xfrm>
          <a:prstGeom prst="rect">
            <a:avLst/>
          </a:prstGeom>
          <a:solidFill>
            <a:srgbClr val="FFFFFF"/>
          </a:solidFill>
          <a:ln>
            <a:noFill/>
          </a:ln>
        </p:spPr>
      </p:sp>
      <p:pic>
        <p:nvPicPr>
          <p:cNvPr id="1149" name="Google Shape;1149;p116"/>
          <p:cNvPicPr preferRelativeResize="0"/>
          <p:nvPr/>
        </p:nvPicPr>
        <p:blipFill rotWithShape="1">
          <a:blip r:embed="rId4">
            <a:alphaModFix/>
          </a:blip>
          <a:srcRect b="0" l="0" r="0" t="0"/>
          <a:stretch/>
        </p:blipFill>
        <p:spPr>
          <a:xfrm>
            <a:off x="7471059" y="4724697"/>
            <a:ext cx="666227" cy="666227"/>
          </a:xfrm>
          <a:prstGeom prst="rect">
            <a:avLst/>
          </a:prstGeom>
          <a:noFill/>
          <a:ln>
            <a:noFill/>
          </a:ln>
        </p:spPr>
      </p:pic>
      <p:pic>
        <p:nvPicPr>
          <p:cNvPr id="1150" name="Google Shape;1150;p116"/>
          <p:cNvPicPr preferRelativeResize="0"/>
          <p:nvPr/>
        </p:nvPicPr>
        <p:blipFill rotWithShape="1">
          <a:blip r:embed="rId5">
            <a:alphaModFix/>
          </a:blip>
          <a:srcRect b="0" l="0" r="0" t="0"/>
          <a:stretch/>
        </p:blipFill>
        <p:spPr>
          <a:xfrm>
            <a:off x="8245551" y="4724697"/>
            <a:ext cx="666227" cy="666227"/>
          </a:xfrm>
          <a:prstGeom prst="rect">
            <a:avLst/>
          </a:prstGeom>
          <a:noFill/>
          <a:ln>
            <a:noFill/>
          </a:ln>
        </p:spPr>
      </p:pic>
      <p:sp>
        <p:nvSpPr>
          <p:cNvPr id="1151" name="Google Shape;1151;p116"/>
          <p:cNvSpPr/>
          <p:nvPr/>
        </p:nvSpPr>
        <p:spPr>
          <a:xfrm>
            <a:off x="9020043" y="4724697"/>
            <a:ext cx="666400" cy="666400"/>
          </a:xfrm>
          <a:prstGeom prst="rect">
            <a:avLst/>
          </a:prstGeom>
          <a:solidFill>
            <a:srgbClr val="FFFFFF"/>
          </a:solidFill>
          <a:ln>
            <a:noFill/>
          </a:ln>
        </p:spPr>
      </p:sp>
      <p:sp>
        <p:nvSpPr>
          <p:cNvPr id="1152" name="Google Shape;1152;p116"/>
          <p:cNvSpPr/>
          <p:nvPr/>
        </p:nvSpPr>
        <p:spPr>
          <a:xfrm>
            <a:off x="9794533" y="4724697"/>
            <a:ext cx="666400" cy="666400"/>
          </a:xfrm>
          <a:prstGeom prst="rect">
            <a:avLst/>
          </a:prstGeom>
          <a:solidFill>
            <a:srgbClr val="FFFFFF"/>
          </a:solidFill>
          <a:ln>
            <a:noFill/>
          </a:ln>
        </p:spPr>
      </p:sp>
      <p:sp>
        <p:nvSpPr>
          <p:cNvPr id="1153" name="Google Shape;1153;p116"/>
          <p:cNvSpPr/>
          <p:nvPr/>
        </p:nvSpPr>
        <p:spPr>
          <a:xfrm>
            <a:off x="487307" y="3320059"/>
            <a:ext cx="714000" cy="714000"/>
          </a:xfrm>
          <a:prstGeom prst="rect">
            <a:avLst/>
          </a:prstGeom>
          <a:solidFill>
            <a:srgbClr val="FFFFFF"/>
          </a:solidFill>
          <a:ln>
            <a:noFill/>
          </a:ln>
        </p:spPr>
      </p:sp>
      <p:sp>
        <p:nvSpPr>
          <p:cNvPr id="1154" name="Google Shape;1154;p116"/>
          <p:cNvSpPr/>
          <p:nvPr/>
        </p:nvSpPr>
        <p:spPr>
          <a:xfrm>
            <a:off x="1311867" y="3320059"/>
            <a:ext cx="714000" cy="714000"/>
          </a:xfrm>
          <a:prstGeom prst="rect">
            <a:avLst/>
          </a:prstGeom>
          <a:solidFill>
            <a:srgbClr val="FFFFFF"/>
          </a:solidFill>
          <a:ln>
            <a:noFill/>
          </a:ln>
        </p:spPr>
      </p:sp>
      <p:sp>
        <p:nvSpPr>
          <p:cNvPr id="1155" name="Google Shape;1155;p116"/>
          <p:cNvSpPr/>
          <p:nvPr/>
        </p:nvSpPr>
        <p:spPr>
          <a:xfrm>
            <a:off x="2136427" y="3320059"/>
            <a:ext cx="714000" cy="714000"/>
          </a:xfrm>
          <a:prstGeom prst="rect">
            <a:avLst/>
          </a:prstGeom>
          <a:solidFill>
            <a:srgbClr val="FFFFFF"/>
          </a:solidFill>
          <a:ln>
            <a:noFill/>
          </a:ln>
        </p:spPr>
      </p:sp>
      <p:sp>
        <p:nvSpPr>
          <p:cNvPr id="1156" name="Google Shape;1156;p116"/>
          <p:cNvSpPr/>
          <p:nvPr/>
        </p:nvSpPr>
        <p:spPr>
          <a:xfrm>
            <a:off x="2960987" y="3320059"/>
            <a:ext cx="714000" cy="714000"/>
          </a:xfrm>
          <a:prstGeom prst="rect">
            <a:avLst/>
          </a:prstGeom>
          <a:solidFill>
            <a:srgbClr val="FFFFFF"/>
          </a:solidFill>
          <a:ln>
            <a:noFill/>
          </a:ln>
        </p:spPr>
      </p:sp>
      <p:pic>
        <p:nvPicPr>
          <p:cNvPr id="1157" name="Google Shape;1157;p116"/>
          <p:cNvPicPr preferRelativeResize="0"/>
          <p:nvPr/>
        </p:nvPicPr>
        <p:blipFill rotWithShape="1">
          <a:blip r:embed="rId6">
            <a:alphaModFix/>
          </a:blip>
          <a:srcRect b="0" l="0" r="0" t="0"/>
          <a:stretch/>
        </p:blipFill>
        <p:spPr>
          <a:xfrm>
            <a:off x="3785547" y="3320059"/>
            <a:ext cx="713973" cy="713973"/>
          </a:xfrm>
          <a:prstGeom prst="rect">
            <a:avLst/>
          </a:prstGeom>
          <a:noFill/>
          <a:ln>
            <a:noFill/>
          </a:ln>
        </p:spPr>
      </p:pic>
      <p:sp>
        <p:nvSpPr>
          <p:cNvPr id="1158" name="Google Shape;1158;p116"/>
          <p:cNvSpPr/>
          <p:nvPr/>
        </p:nvSpPr>
        <p:spPr>
          <a:xfrm>
            <a:off x="4610107" y="3320059"/>
            <a:ext cx="714000" cy="714000"/>
          </a:xfrm>
          <a:prstGeom prst="rect">
            <a:avLst/>
          </a:prstGeom>
          <a:solidFill>
            <a:srgbClr val="FFFFFF"/>
          </a:solidFill>
          <a:ln>
            <a:noFill/>
          </a:ln>
        </p:spPr>
      </p:sp>
      <p:sp>
        <p:nvSpPr>
          <p:cNvPr id="1159" name="Google Shape;1159;p116"/>
          <p:cNvSpPr/>
          <p:nvPr/>
        </p:nvSpPr>
        <p:spPr>
          <a:xfrm>
            <a:off x="5434667" y="3320059"/>
            <a:ext cx="714000" cy="714000"/>
          </a:xfrm>
          <a:prstGeom prst="rect">
            <a:avLst/>
          </a:prstGeom>
          <a:solidFill>
            <a:srgbClr val="FFFFFF"/>
          </a:solidFill>
          <a:ln>
            <a:noFill/>
          </a:ln>
        </p:spPr>
      </p:sp>
      <p:sp>
        <p:nvSpPr>
          <p:cNvPr id="1160" name="Google Shape;1160;p116"/>
          <p:cNvSpPr/>
          <p:nvPr/>
        </p:nvSpPr>
        <p:spPr>
          <a:xfrm>
            <a:off x="6259227" y="3320059"/>
            <a:ext cx="714000" cy="714000"/>
          </a:xfrm>
          <a:prstGeom prst="rect">
            <a:avLst/>
          </a:prstGeom>
          <a:solidFill>
            <a:srgbClr val="FFFFFF"/>
          </a:solidFill>
          <a:ln>
            <a:noFill/>
          </a:ln>
        </p:spPr>
      </p:sp>
      <p:pic>
        <p:nvPicPr>
          <p:cNvPr id="1161" name="Google Shape;1161;p116"/>
          <p:cNvPicPr preferRelativeResize="0"/>
          <p:nvPr/>
        </p:nvPicPr>
        <p:blipFill rotWithShape="1">
          <a:blip r:embed="rId7">
            <a:alphaModFix/>
          </a:blip>
          <a:srcRect b="0" l="0" r="0" t="0"/>
          <a:stretch/>
        </p:blipFill>
        <p:spPr>
          <a:xfrm>
            <a:off x="7083787" y="3320059"/>
            <a:ext cx="713973" cy="713973"/>
          </a:xfrm>
          <a:prstGeom prst="rect">
            <a:avLst/>
          </a:prstGeom>
          <a:noFill/>
          <a:ln>
            <a:noFill/>
          </a:ln>
        </p:spPr>
      </p:pic>
      <p:pic>
        <p:nvPicPr>
          <p:cNvPr id="1162" name="Google Shape;1162;p116"/>
          <p:cNvPicPr preferRelativeResize="0"/>
          <p:nvPr/>
        </p:nvPicPr>
        <p:blipFill rotWithShape="1">
          <a:blip r:embed="rId8">
            <a:alphaModFix/>
          </a:blip>
          <a:srcRect b="0" l="0" r="0" t="0"/>
          <a:stretch/>
        </p:blipFill>
        <p:spPr>
          <a:xfrm>
            <a:off x="7908347" y="3320059"/>
            <a:ext cx="713973" cy="713973"/>
          </a:xfrm>
          <a:prstGeom prst="rect">
            <a:avLst/>
          </a:prstGeom>
          <a:noFill/>
          <a:ln>
            <a:noFill/>
          </a:ln>
        </p:spPr>
      </p:pic>
      <p:sp>
        <p:nvSpPr>
          <p:cNvPr id="1163" name="Google Shape;1163;p116"/>
          <p:cNvSpPr/>
          <p:nvPr/>
        </p:nvSpPr>
        <p:spPr>
          <a:xfrm>
            <a:off x="8732907" y="3320059"/>
            <a:ext cx="714000" cy="714000"/>
          </a:xfrm>
          <a:prstGeom prst="rect">
            <a:avLst/>
          </a:prstGeom>
          <a:solidFill>
            <a:srgbClr val="FFFFFF"/>
          </a:solidFill>
          <a:ln>
            <a:noFill/>
          </a:ln>
        </p:spPr>
      </p:sp>
      <p:sp>
        <p:nvSpPr>
          <p:cNvPr id="1164" name="Google Shape;1164;p116"/>
          <p:cNvSpPr/>
          <p:nvPr/>
        </p:nvSpPr>
        <p:spPr>
          <a:xfrm>
            <a:off x="9557467" y="3320059"/>
            <a:ext cx="714000" cy="714000"/>
          </a:xfrm>
          <a:prstGeom prst="rect">
            <a:avLst/>
          </a:prstGeom>
          <a:solidFill>
            <a:srgbClr val="FFFFFF"/>
          </a:solidFill>
          <a:ln>
            <a:noFill/>
          </a:ln>
        </p:spPr>
      </p:sp>
      <p:sp>
        <p:nvSpPr>
          <p:cNvPr id="1165" name="Google Shape;1165;p116"/>
          <p:cNvSpPr/>
          <p:nvPr/>
        </p:nvSpPr>
        <p:spPr>
          <a:xfrm>
            <a:off x="10382027" y="3320059"/>
            <a:ext cx="714000" cy="714000"/>
          </a:xfrm>
          <a:prstGeom prst="rect">
            <a:avLst/>
          </a:prstGeom>
          <a:solidFill>
            <a:srgbClr val="FFFFFF"/>
          </a:solidFill>
          <a:ln>
            <a:noFill/>
          </a:ln>
        </p:spPr>
      </p:sp>
      <p:sp>
        <p:nvSpPr>
          <p:cNvPr id="1166" name="Google Shape;1166;p116"/>
          <p:cNvSpPr/>
          <p:nvPr/>
        </p:nvSpPr>
        <p:spPr>
          <a:xfrm>
            <a:off x="11206584" y="3320059"/>
            <a:ext cx="714000" cy="714000"/>
          </a:xfrm>
          <a:prstGeom prst="rect">
            <a:avLst/>
          </a:prstGeom>
          <a:solidFill>
            <a:srgbClr val="FFFFFF"/>
          </a:solidFill>
          <a:ln>
            <a:noFill/>
          </a:ln>
        </p:spPr>
      </p:sp>
      <p:sp>
        <p:nvSpPr>
          <p:cNvPr id="1167" name="Google Shape;1167;p116"/>
          <p:cNvSpPr txBox="1"/>
          <p:nvPr/>
        </p:nvSpPr>
        <p:spPr>
          <a:xfrm>
            <a:off x="358808" y="2958699"/>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Security</a:t>
            </a:r>
            <a:endParaRPr sz="2400">
              <a:solidFill>
                <a:schemeClr val="dk1"/>
              </a:solidFill>
              <a:latin typeface="Arial"/>
              <a:ea typeface="Arial"/>
              <a:cs typeface="Arial"/>
              <a:sym typeface="Arial"/>
            </a:endParaRPr>
          </a:p>
          <a:p>
            <a:pPr indent="0" lvl="0" marL="0" marR="0" rtl="0" algn="l">
              <a:spcBef>
                <a:spcPts val="320"/>
              </a:spcBef>
              <a:spcAft>
                <a:spcPts val="0"/>
              </a:spcAft>
              <a:buClr>
                <a:srgbClr val="3F3F3F"/>
              </a:buClr>
              <a:buSzPts val="1200"/>
              <a:buFont typeface="Arial"/>
              <a:buNone/>
            </a:pPr>
            <a:r>
              <a:t/>
            </a:r>
            <a:endParaRPr sz="1600">
              <a:solidFill>
                <a:srgbClr val="FFFFFF"/>
              </a:solidFill>
              <a:latin typeface="Source Sans Pro"/>
              <a:ea typeface="Source Sans Pro"/>
              <a:cs typeface="Source Sans Pro"/>
              <a:sym typeface="Source Sans Pro"/>
            </a:endParaRPr>
          </a:p>
        </p:txBody>
      </p:sp>
      <p:sp>
        <p:nvSpPr>
          <p:cNvPr id="1168" name="Google Shape;1168;p116"/>
          <p:cNvSpPr/>
          <p:nvPr/>
        </p:nvSpPr>
        <p:spPr>
          <a:xfrm>
            <a:off x="486975" y="2076845"/>
            <a:ext cx="684800" cy="684800"/>
          </a:xfrm>
          <a:prstGeom prst="rect">
            <a:avLst/>
          </a:prstGeom>
          <a:solidFill>
            <a:srgbClr val="FFFFFF"/>
          </a:solidFill>
          <a:ln>
            <a:noFill/>
          </a:ln>
        </p:spPr>
      </p:sp>
      <p:sp>
        <p:nvSpPr>
          <p:cNvPr id="1169" name="Google Shape;1169;p116"/>
          <p:cNvSpPr/>
          <p:nvPr/>
        </p:nvSpPr>
        <p:spPr>
          <a:xfrm>
            <a:off x="2062372" y="2076845"/>
            <a:ext cx="684800" cy="684800"/>
          </a:xfrm>
          <a:prstGeom prst="rect">
            <a:avLst/>
          </a:prstGeom>
          <a:solidFill>
            <a:srgbClr val="FFFFFF"/>
          </a:solidFill>
          <a:ln>
            <a:noFill/>
          </a:ln>
        </p:spPr>
      </p:sp>
      <p:pic>
        <p:nvPicPr>
          <p:cNvPr id="1170" name="Google Shape;1170;p116"/>
          <p:cNvPicPr preferRelativeResize="0"/>
          <p:nvPr/>
        </p:nvPicPr>
        <p:blipFill rotWithShape="1">
          <a:blip r:embed="rId9">
            <a:alphaModFix/>
          </a:blip>
          <a:srcRect b="0" l="0" r="0" t="0"/>
          <a:stretch/>
        </p:blipFill>
        <p:spPr>
          <a:xfrm>
            <a:off x="1274674" y="2076846"/>
            <a:ext cx="684807" cy="684807"/>
          </a:xfrm>
          <a:prstGeom prst="rect">
            <a:avLst/>
          </a:prstGeom>
          <a:noFill/>
          <a:ln>
            <a:noFill/>
          </a:ln>
        </p:spPr>
      </p:pic>
      <p:sp>
        <p:nvSpPr>
          <p:cNvPr id="1171" name="Google Shape;1171;p116"/>
          <p:cNvSpPr/>
          <p:nvPr/>
        </p:nvSpPr>
        <p:spPr>
          <a:xfrm>
            <a:off x="2850069" y="2076845"/>
            <a:ext cx="684800" cy="684800"/>
          </a:xfrm>
          <a:prstGeom prst="rect">
            <a:avLst/>
          </a:prstGeom>
          <a:solidFill>
            <a:srgbClr val="FFFFFF"/>
          </a:solidFill>
          <a:ln>
            <a:noFill/>
          </a:ln>
        </p:spPr>
      </p:sp>
      <p:sp>
        <p:nvSpPr>
          <p:cNvPr id="1172" name="Google Shape;1172;p116"/>
          <p:cNvSpPr txBox="1"/>
          <p:nvPr/>
        </p:nvSpPr>
        <p:spPr>
          <a:xfrm>
            <a:off x="358476" y="1664197"/>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Spark Benefits</a:t>
            </a:r>
            <a:endParaRPr sz="2400">
              <a:solidFill>
                <a:schemeClr val="dk1"/>
              </a:solidFill>
              <a:latin typeface="Arial"/>
              <a:ea typeface="Arial"/>
              <a:cs typeface="Arial"/>
              <a:sym typeface="Arial"/>
            </a:endParaRPr>
          </a:p>
        </p:txBody>
      </p:sp>
      <p:pic>
        <p:nvPicPr>
          <p:cNvPr id="1173" name="Google Shape;1173;p116"/>
          <p:cNvPicPr preferRelativeResize="0"/>
          <p:nvPr/>
        </p:nvPicPr>
        <p:blipFill rotWithShape="1">
          <a:blip r:embed="rId10">
            <a:alphaModFix/>
          </a:blip>
          <a:srcRect b="0" l="0" r="0" t="0"/>
          <a:stretch/>
        </p:blipFill>
        <p:spPr>
          <a:xfrm>
            <a:off x="4379098" y="2093353"/>
            <a:ext cx="668300" cy="668300"/>
          </a:xfrm>
          <a:prstGeom prst="rect">
            <a:avLst/>
          </a:prstGeom>
          <a:noFill/>
          <a:ln>
            <a:noFill/>
          </a:ln>
        </p:spPr>
      </p:pic>
      <p:sp>
        <p:nvSpPr>
          <p:cNvPr id="1174" name="Google Shape;1174;p116"/>
          <p:cNvSpPr/>
          <p:nvPr/>
        </p:nvSpPr>
        <p:spPr>
          <a:xfrm>
            <a:off x="5200171" y="2093352"/>
            <a:ext cx="668400" cy="668400"/>
          </a:xfrm>
          <a:prstGeom prst="rect">
            <a:avLst/>
          </a:prstGeom>
          <a:solidFill>
            <a:srgbClr val="FFFFFF"/>
          </a:solidFill>
          <a:ln>
            <a:noFill/>
          </a:ln>
        </p:spPr>
      </p:sp>
      <p:sp>
        <p:nvSpPr>
          <p:cNvPr id="1175" name="Google Shape;1175;p116"/>
          <p:cNvSpPr/>
          <p:nvPr/>
        </p:nvSpPr>
        <p:spPr>
          <a:xfrm>
            <a:off x="6021244" y="2093352"/>
            <a:ext cx="668400" cy="668400"/>
          </a:xfrm>
          <a:prstGeom prst="rect">
            <a:avLst/>
          </a:prstGeom>
          <a:solidFill>
            <a:srgbClr val="FFFFFF"/>
          </a:solidFill>
          <a:ln>
            <a:noFill/>
          </a:ln>
        </p:spPr>
      </p:sp>
      <p:sp>
        <p:nvSpPr>
          <p:cNvPr id="1176" name="Google Shape;1176;p116"/>
          <p:cNvSpPr/>
          <p:nvPr/>
        </p:nvSpPr>
        <p:spPr>
          <a:xfrm>
            <a:off x="6842317" y="2093352"/>
            <a:ext cx="668400" cy="668400"/>
          </a:xfrm>
          <a:prstGeom prst="rect">
            <a:avLst/>
          </a:prstGeom>
          <a:solidFill>
            <a:srgbClr val="FFFFFF"/>
          </a:solidFill>
          <a:ln>
            <a:noFill/>
          </a:ln>
        </p:spPr>
      </p:sp>
      <p:sp>
        <p:nvSpPr>
          <p:cNvPr id="1177" name="Google Shape;1177;p116"/>
          <p:cNvSpPr/>
          <p:nvPr/>
        </p:nvSpPr>
        <p:spPr>
          <a:xfrm>
            <a:off x="7663391" y="2093352"/>
            <a:ext cx="668400" cy="668400"/>
          </a:xfrm>
          <a:prstGeom prst="rect">
            <a:avLst/>
          </a:prstGeom>
          <a:solidFill>
            <a:srgbClr val="FFFFFF"/>
          </a:solidFill>
          <a:ln>
            <a:noFill/>
          </a:ln>
        </p:spPr>
      </p:sp>
      <p:sp>
        <p:nvSpPr>
          <p:cNvPr id="1178" name="Google Shape;1178;p116"/>
          <p:cNvSpPr/>
          <p:nvPr/>
        </p:nvSpPr>
        <p:spPr>
          <a:xfrm>
            <a:off x="8484464" y="2093352"/>
            <a:ext cx="668400" cy="668400"/>
          </a:xfrm>
          <a:prstGeom prst="rect">
            <a:avLst/>
          </a:prstGeom>
          <a:solidFill>
            <a:srgbClr val="FFFFFF"/>
          </a:solidFill>
          <a:ln>
            <a:noFill/>
          </a:ln>
        </p:spPr>
      </p:sp>
      <p:sp>
        <p:nvSpPr>
          <p:cNvPr id="1179" name="Google Shape;1179;p116"/>
          <p:cNvSpPr/>
          <p:nvPr/>
        </p:nvSpPr>
        <p:spPr>
          <a:xfrm>
            <a:off x="9305537" y="2093352"/>
            <a:ext cx="668400" cy="668400"/>
          </a:xfrm>
          <a:prstGeom prst="rect">
            <a:avLst/>
          </a:prstGeom>
          <a:solidFill>
            <a:srgbClr val="FFFFFF"/>
          </a:solidFill>
          <a:ln>
            <a:noFill/>
          </a:ln>
        </p:spPr>
      </p:sp>
      <p:sp>
        <p:nvSpPr>
          <p:cNvPr id="1180" name="Google Shape;1180;p116"/>
          <p:cNvSpPr/>
          <p:nvPr/>
        </p:nvSpPr>
        <p:spPr>
          <a:xfrm>
            <a:off x="10126611" y="2093352"/>
            <a:ext cx="668400" cy="668400"/>
          </a:xfrm>
          <a:prstGeom prst="rect">
            <a:avLst/>
          </a:prstGeom>
          <a:solidFill>
            <a:srgbClr val="FFFFFF"/>
          </a:solidFill>
          <a:ln>
            <a:noFill/>
          </a:ln>
        </p:spPr>
      </p:sp>
      <p:pic>
        <p:nvPicPr>
          <p:cNvPr id="1181" name="Google Shape;1181;p116"/>
          <p:cNvPicPr preferRelativeResize="0"/>
          <p:nvPr/>
        </p:nvPicPr>
        <p:blipFill rotWithShape="1">
          <a:blip r:embed="rId11">
            <a:alphaModFix/>
          </a:blip>
          <a:srcRect b="0" l="0" r="0" t="0"/>
          <a:stretch/>
        </p:blipFill>
        <p:spPr>
          <a:xfrm>
            <a:off x="10947685" y="2093353"/>
            <a:ext cx="668300" cy="668300"/>
          </a:xfrm>
          <a:prstGeom prst="rect">
            <a:avLst/>
          </a:prstGeom>
          <a:noFill/>
          <a:ln>
            <a:noFill/>
          </a:ln>
        </p:spPr>
      </p:pic>
      <p:sp>
        <p:nvSpPr>
          <p:cNvPr id="1182" name="Google Shape;1182;p116"/>
          <p:cNvSpPr txBox="1"/>
          <p:nvPr/>
        </p:nvSpPr>
        <p:spPr>
          <a:xfrm>
            <a:off x="4250544" y="1667251"/>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Spark Features</a:t>
            </a:r>
            <a:endParaRPr sz="2400">
              <a:solidFill>
                <a:schemeClr val="dk1"/>
              </a:solidFill>
              <a:latin typeface="Arial"/>
              <a:ea typeface="Arial"/>
              <a:cs typeface="Arial"/>
              <a:sym typeface="Arial"/>
            </a:endParaRPr>
          </a:p>
        </p:txBody>
      </p:sp>
      <p:pic>
        <p:nvPicPr>
          <p:cNvPr id="1183" name="Google Shape;1183;p116"/>
          <p:cNvPicPr preferRelativeResize="0"/>
          <p:nvPr/>
        </p:nvPicPr>
        <p:blipFill rotWithShape="1">
          <a:blip r:embed="rId12">
            <a:alphaModFix/>
          </a:blip>
          <a:srcRect b="0" l="0" r="0" t="0"/>
          <a:stretch/>
        </p:blipFill>
        <p:spPr>
          <a:xfrm>
            <a:off x="266343" y="6453827"/>
            <a:ext cx="1400675" cy="238115"/>
          </a:xfrm>
          <a:prstGeom prst="rect">
            <a:avLst/>
          </a:prstGeom>
          <a:noFill/>
          <a:ln>
            <a:noFill/>
          </a:ln>
        </p:spPr>
      </p:pic>
      <p:sp>
        <p:nvSpPr>
          <p:cNvPr id="1184" name="Google Shape;1184;p116"/>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bg>
      <p:bgPr>
        <a:solidFill>
          <a:schemeClr val="dk1"/>
        </a:solidFill>
      </p:bgPr>
    </p:bg>
    <p:spTree>
      <p:nvGrpSpPr>
        <p:cNvPr id="1185" name="Shape 1185"/>
        <p:cNvGrpSpPr/>
        <p:nvPr/>
      </p:nvGrpSpPr>
      <p:grpSpPr>
        <a:xfrm>
          <a:off x="0" y="0"/>
          <a:ext cx="0" cy="0"/>
          <a:chOff x="0" y="0"/>
          <a:chExt cx="0" cy="0"/>
        </a:xfrm>
      </p:grpSpPr>
      <p:sp>
        <p:nvSpPr>
          <p:cNvPr id="1186" name="Google Shape;1186;p117"/>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187" name="Google Shape;1187;p117"/>
          <p:cNvSpPr txBox="1"/>
          <p:nvPr/>
        </p:nvSpPr>
        <p:spPr>
          <a:xfrm>
            <a:off x="302013" y="1691425"/>
            <a:ext cx="1665200" cy="501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rgbClr val="FFFFFF"/>
              </a:buClr>
              <a:buSzPts val="300"/>
              <a:buFont typeface="Arial"/>
              <a:buNone/>
            </a:pPr>
            <a:r>
              <a:rPr lang="en-US" sz="1600">
                <a:solidFill>
                  <a:srgbClr val="FFFFFF"/>
                </a:solidFill>
                <a:latin typeface="Source Sans Pro"/>
                <a:ea typeface="Source Sans Pro"/>
                <a:cs typeface="Source Sans Pro"/>
                <a:sym typeface="Source Sans Pro"/>
              </a:rPr>
              <a:t>Misc </a:t>
            </a:r>
            <a:endParaRPr sz="2400">
              <a:solidFill>
                <a:schemeClr val="dk1"/>
              </a:solidFill>
              <a:latin typeface="Arial"/>
              <a:ea typeface="Arial"/>
              <a:cs typeface="Arial"/>
              <a:sym typeface="Arial"/>
            </a:endParaRPr>
          </a:p>
        </p:txBody>
      </p:sp>
      <p:sp>
        <p:nvSpPr>
          <p:cNvPr id="1188" name="Google Shape;1188;p117"/>
          <p:cNvSpPr/>
          <p:nvPr/>
        </p:nvSpPr>
        <p:spPr>
          <a:xfrm>
            <a:off x="242619" y="2284057"/>
            <a:ext cx="746800" cy="746800"/>
          </a:xfrm>
          <a:prstGeom prst="rect">
            <a:avLst/>
          </a:prstGeom>
          <a:solidFill>
            <a:srgbClr val="FFFFFF"/>
          </a:solidFill>
          <a:ln>
            <a:noFill/>
          </a:ln>
        </p:spPr>
      </p:sp>
      <p:sp>
        <p:nvSpPr>
          <p:cNvPr id="1189" name="Google Shape;1189;p117"/>
          <p:cNvSpPr/>
          <p:nvPr/>
        </p:nvSpPr>
        <p:spPr>
          <a:xfrm>
            <a:off x="961237" y="2284057"/>
            <a:ext cx="746800" cy="746800"/>
          </a:xfrm>
          <a:prstGeom prst="rect">
            <a:avLst/>
          </a:prstGeom>
          <a:solidFill>
            <a:srgbClr val="FFFFFF"/>
          </a:solidFill>
          <a:ln>
            <a:noFill/>
          </a:ln>
        </p:spPr>
      </p:sp>
      <p:pic>
        <p:nvPicPr>
          <p:cNvPr id="1190" name="Google Shape;1190;p117"/>
          <p:cNvPicPr preferRelativeResize="0"/>
          <p:nvPr/>
        </p:nvPicPr>
        <p:blipFill rotWithShape="1">
          <a:blip r:embed="rId2">
            <a:alphaModFix/>
          </a:blip>
          <a:srcRect b="0" l="0" r="0" t="0"/>
          <a:stretch/>
        </p:blipFill>
        <p:spPr>
          <a:xfrm>
            <a:off x="1679856" y="2284058"/>
            <a:ext cx="746733" cy="746733"/>
          </a:xfrm>
          <a:prstGeom prst="rect">
            <a:avLst/>
          </a:prstGeom>
          <a:noFill/>
          <a:ln>
            <a:noFill/>
          </a:ln>
        </p:spPr>
      </p:pic>
      <p:sp>
        <p:nvSpPr>
          <p:cNvPr id="1191" name="Google Shape;1191;p117"/>
          <p:cNvSpPr/>
          <p:nvPr/>
        </p:nvSpPr>
        <p:spPr>
          <a:xfrm>
            <a:off x="2398475" y="2284057"/>
            <a:ext cx="746800" cy="746800"/>
          </a:xfrm>
          <a:prstGeom prst="rect">
            <a:avLst/>
          </a:prstGeom>
          <a:solidFill>
            <a:srgbClr val="FFFFFF"/>
          </a:solidFill>
          <a:ln>
            <a:noFill/>
          </a:ln>
        </p:spPr>
      </p:sp>
      <p:sp>
        <p:nvSpPr>
          <p:cNvPr id="1192" name="Google Shape;1192;p117"/>
          <p:cNvSpPr/>
          <p:nvPr/>
        </p:nvSpPr>
        <p:spPr>
          <a:xfrm>
            <a:off x="3117093" y="2284057"/>
            <a:ext cx="746800" cy="746800"/>
          </a:xfrm>
          <a:prstGeom prst="rect">
            <a:avLst/>
          </a:prstGeom>
          <a:solidFill>
            <a:srgbClr val="FFFFFF"/>
          </a:solidFill>
          <a:ln>
            <a:noFill/>
          </a:ln>
        </p:spPr>
      </p:sp>
      <p:sp>
        <p:nvSpPr>
          <p:cNvPr id="1193" name="Google Shape;1193;p117"/>
          <p:cNvSpPr/>
          <p:nvPr/>
        </p:nvSpPr>
        <p:spPr>
          <a:xfrm>
            <a:off x="3835712" y="2284057"/>
            <a:ext cx="746800" cy="746800"/>
          </a:xfrm>
          <a:prstGeom prst="rect">
            <a:avLst/>
          </a:prstGeom>
          <a:solidFill>
            <a:srgbClr val="FFFFFF"/>
          </a:solidFill>
          <a:ln>
            <a:noFill/>
          </a:ln>
        </p:spPr>
      </p:sp>
      <p:pic>
        <p:nvPicPr>
          <p:cNvPr id="1194" name="Google Shape;1194;p117"/>
          <p:cNvPicPr preferRelativeResize="0"/>
          <p:nvPr/>
        </p:nvPicPr>
        <p:blipFill rotWithShape="1">
          <a:blip r:embed="rId3">
            <a:alphaModFix/>
          </a:blip>
          <a:srcRect b="0" l="0" r="0" t="0"/>
          <a:stretch/>
        </p:blipFill>
        <p:spPr>
          <a:xfrm>
            <a:off x="4554331" y="2284058"/>
            <a:ext cx="746733" cy="746733"/>
          </a:xfrm>
          <a:prstGeom prst="rect">
            <a:avLst/>
          </a:prstGeom>
          <a:noFill/>
          <a:ln>
            <a:noFill/>
          </a:ln>
        </p:spPr>
      </p:pic>
      <p:pic>
        <p:nvPicPr>
          <p:cNvPr id="1195" name="Google Shape;1195;p117"/>
          <p:cNvPicPr preferRelativeResize="0"/>
          <p:nvPr/>
        </p:nvPicPr>
        <p:blipFill/>
        <p:spPr>
          <a:xfrm>
            <a:off x="5272950" y="2284058"/>
            <a:ext cx="746733" cy="746733"/>
          </a:xfrm>
          <a:prstGeom prst="rect">
            <a:avLst/>
          </a:prstGeom>
          <a:solidFill>
            <a:srgbClr val="FFFFFF"/>
          </a:solidFill>
          <a:ln>
            <a:noFill/>
          </a:ln>
        </p:spPr>
      </p:pic>
      <p:sp>
        <p:nvSpPr>
          <p:cNvPr id="1196" name="Google Shape;1196;p117"/>
          <p:cNvSpPr/>
          <p:nvPr/>
        </p:nvSpPr>
        <p:spPr>
          <a:xfrm>
            <a:off x="5991568" y="2284057"/>
            <a:ext cx="746800" cy="746800"/>
          </a:xfrm>
          <a:prstGeom prst="rect">
            <a:avLst/>
          </a:prstGeom>
          <a:solidFill>
            <a:srgbClr val="FFFFFF"/>
          </a:solidFill>
          <a:ln>
            <a:noFill/>
          </a:ln>
        </p:spPr>
      </p:sp>
      <p:sp>
        <p:nvSpPr>
          <p:cNvPr id="1197" name="Google Shape;1197;p117"/>
          <p:cNvSpPr/>
          <p:nvPr/>
        </p:nvSpPr>
        <p:spPr>
          <a:xfrm>
            <a:off x="6710187" y="2284057"/>
            <a:ext cx="746800" cy="746800"/>
          </a:xfrm>
          <a:prstGeom prst="rect">
            <a:avLst/>
          </a:prstGeom>
          <a:solidFill>
            <a:srgbClr val="FFFFFF"/>
          </a:solidFill>
          <a:ln>
            <a:noFill/>
          </a:ln>
        </p:spPr>
      </p:sp>
      <p:pic>
        <p:nvPicPr>
          <p:cNvPr id="1198" name="Google Shape;1198;p117"/>
          <p:cNvPicPr preferRelativeResize="0"/>
          <p:nvPr/>
        </p:nvPicPr>
        <p:blipFill rotWithShape="1">
          <a:blip r:embed="rId4">
            <a:alphaModFix/>
          </a:blip>
          <a:srcRect b="0" l="0" r="0" t="0"/>
          <a:stretch/>
        </p:blipFill>
        <p:spPr>
          <a:xfrm>
            <a:off x="7428806" y="2284058"/>
            <a:ext cx="746733" cy="746733"/>
          </a:xfrm>
          <a:prstGeom prst="rect">
            <a:avLst/>
          </a:prstGeom>
          <a:noFill/>
          <a:ln>
            <a:noFill/>
          </a:ln>
        </p:spPr>
      </p:pic>
      <p:sp>
        <p:nvSpPr>
          <p:cNvPr id="1199" name="Google Shape;1199;p117"/>
          <p:cNvSpPr/>
          <p:nvPr/>
        </p:nvSpPr>
        <p:spPr>
          <a:xfrm>
            <a:off x="8147424" y="2284057"/>
            <a:ext cx="746800" cy="746800"/>
          </a:xfrm>
          <a:prstGeom prst="rect">
            <a:avLst/>
          </a:prstGeom>
          <a:solidFill>
            <a:srgbClr val="FFFFFF"/>
          </a:solidFill>
          <a:ln>
            <a:noFill/>
          </a:ln>
        </p:spPr>
      </p:sp>
      <p:sp>
        <p:nvSpPr>
          <p:cNvPr id="1200" name="Google Shape;1200;p117"/>
          <p:cNvSpPr/>
          <p:nvPr/>
        </p:nvSpPr>
        <p:spPr>
          <a:xfrm>
            <a:off x="8866043" y="2284057"/>
            <a:ext cx="746800" cy="746800"/>
          </a:xfrm>
          <a:prstGeom prst="rect">
            <a:avLst/>
          </a:prstGeom>
          <a:solidFill>
            <a:srgbClr val="FFFFFF"/>
          </a:solidFill>
          <a:ln>
            <a:noFill/>
          </a:ln>
        </p:spPr>
      </p:sp>
      <p:sp>
        <p:nvSpPr>
          <p:cNvPr id="1201" name="Google Shape;1201;p117"/>
          <p:cNvSpPr/>
          <p:nvPr/>
        </p:nvSpPr>
        <p:spPr>
          <a:xfrm>
            <a:off x="9584661" y="2284057"/>
            <a:ext cx="746800" cy="746800"/>
          </a:xfrm>
          <a:prstGeom prst="rect">
            <a:avLst/>
          </a:prstGeom>
          <a:solidFill>
            <a:srgbClr val="FFFFFF"/>
          </a:solidFill>
          <a:ln>
            <a:noFill/>
          </a:ln>
        </p:spPr>
      </p:sp>
      <p:sp>
        <p:nvSpPr>
          <p:cNvPr id="1202" name="Google Shape;1202;p117"/>
          <p:cNvSpPr/>
          <p:nvPr/>
        </p:nvSpPr>
        <p:spPr>
          <a:xfrm>
            <a:off x="10303280" y="2284057"/>
            <a:ext cx="746800" cy="746800"/>
          </a:xfrm>
          <a:prstGeom prst="rect">
            <a:avLst/>
          </a:prstGeom>
          <a:solidFill>
            <a:srgbClr val="FFFFFF"/>
          </a:solidFill>
          <a:ln>
            <a:noFill/>
          </a:ln>
        </p:spPr>
      </p:sp>
      <p:sp>
        <p:nvSpPr>
          <p:cNvPr id="1203" name="Google Shape;1203;p117"/>
          <p:cNvSpPr/>
          <p:nvPr/>
        </p:nvSpPr>
        <p:spPr>
          <a:xfrm>
            <a:off x="11021892" y="2284057"/>
            <a:ext cx="746800" cy="746800"/>
          </a:xfrm>
          <a:prstGeom prst="rect">
            <a:avLst/>
          </a:prstGeom>
          <a:solidFill>
            <a:srgbClr val="FFFFFF"/>
          </a:solidFill>
          <a:ln>
            <a:noFill/>
          </a:ln>
        </p:spPr>
      </p:sp>
      <p:sp>
        <p:nvSpPr>
          <p:cNvPr id="1204" name="Google Shape;1204;p117"/>
          <p:cNvSpPr/>
          <p:nvPr/>
        </p:nvSpPr>
        <p:spPr>
          <a:xfrm>
            <a:off x="247131" y="3284632"/>
            <a:ext cx="746800" cy="746800"/>
          </a:xfrm>
          <a:prstGeom prst="rect">
            <a:avLst/>
          </a:prstGeom>
          <a:solidFill>
            <a:srgbClr val="FFFFFF"/>
          </a:solidFill>
          <a:ln>
            <a:noFill/>
          </a:ln>
        </p:spPr>
      </p:sp>
      <p:sp>
        <p:nvSpPr>
          <p:cNvPr id="1205" name="Google Shape;1205;p117"/>
          <p:cNvSpPr/>
          <p:nvPr/>
        </p:nvSpPr>
        <p:spPr>
          <a:xfrm>
            <a:off x="1025152" y="3284632"/>
            <a:ext cx="746800" cy="746800"/>
          </a:xfrm>
          <a:prstGeom prst="rect">
            <a:avLst/>
          </a:prstGeom>
          <a:solidFill>
            <a:srgbClr val="FFFFFF"/>
          </a:solidFill>
          <a:ln>
            <a:noFill/>
          </a:ln>
        </p:spPr>
      </p:sp>
      <p:sp>
        <p:nvSpPr>
          <p:cNvPr id="1206" name="Google Shape;1206;p117"/>
          <p:cNvSpPr/>
          <p:nvPr/>
        </p:nvSpPr>
        <p:spPr>
          <a:xfrm>
            <a:off x="1789059" y="3284632"/>
            <a:ext cx="746800" cy="746800"/>
          </a:xfrm>
          <a:prstGeom prst="rect">
            <a:avLst/>
          </a:prstGeom>
          <a:solidFill>
            <a:srgbClr val="FFFFFF"/>
          </a:solidFill>
          <a:ln>
            <a:noFill/>
          </a:ln>
        </p:spPr>
      </p:sp>
      <p:sp>
        <p:nvSpPr>
          <p:cNvPr id="1207" name="Google Shape;1207;p117"/>
          <p:cNvSpPr/>
          <p:nvPr/>
        </p:nvSpPr>
        <p:spPr>
          <a:xfrm>
            <a:off x="2501440" y="3284632"/>
            <a:ext cx="746800" cy="746800"/>
          </a:xfrm>
          <a:prstGeom prst="rect">
            <a:avLst/>
          </a:prstGeom>
          <a:solidFill>
            <a:srgbClr val="FFFFFF"/>
          </a:solidFill>
          <a:ln>
            <a:noFill/>
          </a:ln>
        </p:spPr>
      </p:sp>
      <p:sp>
        <p:nvSpPr>
          <p:cNvPr id="1208" name="Google Shape;1208;p117"/>
          <p:cNvSpPr/>
          <p:nvPr/>
        </p:nvSpPr>
        <p:spPr>
          <a:xfrm>
            <a:off x="3213821" y="3284632"/>
            <a:ext cx="746800" cy="746800"/>
          </a:xfrm>
          <a:prstGeom prst="rect">
            <a:avLst/>
          </a:prstGeom>
          <a:solidFill>
            <a:srgbClr val="FFFFFF"/>
          </a:solidFill>
          <a:ln>
            <a:noFill/>
          </a:ln>
        </p:spPr>
      </p:sp>
      <p:sp>
        <p:nvSpPr>
          <p:cNvPr id="1209" name="Google Shape;1209;p117"/>
          <p:cNvSpPr/>
          <p:nvPr/>
        </p:nvSpPr>
        <p:spPr>
          <a:xfrm>
            <a:off x="3926203" y="3284632"/>
            <a:ext cx="746800" cy="746800"/>
          </a:xfrm>
          <a:prstGeom prst="rect">
            <a:avLst/>
          </a:prstGeom>
          <a:solidFill>
            <a:srgbClr val="FFFFFF"/>
          </a:solidFill>
          <a:ln>
            <a:noFill/>
          </a:ln>
        </p:spPr>
      </p:sp>
      <p:pic>
        <p:nvPicPr>
          <p:cNvPr id="1210" name="Google Shape;1210;p117"/>
          <p:cNvPicPr preferRelativeResize="0"/>
          <p:nvPr/>
        </p:nvPicPr>
        <p:blipFill rotWithShape="1">
          <a:blip r:embed="rId5">
            <a:alphaModFix/>
          </a:blip>
          <a:srcRect b="0" l="0" r="0" t="0"/>
          <a:stretch/>
        </p:blipFill>
        <p:spPr>
          <a:xfrm>
            <a:off x="4638584" y="3284632"/>
            <a:ext cx="746733" cy="746733"/>
          </a:xfrm>
          <a:prstGeom prst="rect">
            <a:avLst/>
          </a:prstGeom>
          <a:noFill/>
          <a:ln>
            <a:noFill/>
          </a:ln>
        </p:spPr>
      </p:pic>
      <p:sp>
        <p:nvSpPr>
          <p:cNvPr id="1211" name="Google Shape;1211;p117"/>
          <p:cNvSpPr/>
          <p:nvPr/>
        </p:nvSpPr>
        <p:spPr>
          <a:xfrm>
            <a:off x="8474767" y="5214667"/>
            <a:ext cx="746800" cy="746800"/>
          </a:xfrm>
          <a:prstGeom prst="rect">
            <a:avLst/>
          </a:prstGeom>
          <a:solidFill>
            <a:srgbClr val="FFFFFF"/>
          </a:solidFill>
          <a:ln>
            <a:noFill/>
          </a:ln>
        </p:spPr>
      </p:sp>
      <p:sp>
        <p:nvSpPr>
          <p:cNvPr id="1212" name="Google Shape;1212;p117"/>
          <p:cNvSpPr/>
          <p:nvPr/>
        </p:nvSpPr>
        <p:spPr>
          <a:xfrm>
            <a:off x="9162864" y="5214667"/>
            <a:ext cx="746800" cy="746800"/>
          </a:xfrm>
          <a:prstGeom prst="rect">
            <a:avLst/>
          </a:prstGeom>
          <a:solidFill>
            <a:srgbClr val="FFFFFF"/>
          </a:solidFill>
          <a:ln>
            <a:noFill/>
          </a:ln>
        </p:spPr>
      </p:sp>
      <p:pic>
        <p:nvPicPr>
          <p:cNvPr id="1213" name="Google Shape;1213;p117"/>
          <p:cNvPicPr preferRelativeResize="0"/>
          <p:nvPr/>
        </p:nvPicPr>
        <p:blipFill rotWithShape="1">
          <a:blip r:embed="rId6">
            <a:alphaModFix/>
          </a:blip>
          <a:srcRect b="0" l="0" r="0" t="0"/>
          <a:stretch/>
        </p:blipFill>
        <p:spPr>
          <a:xfrm>
            <a:off x="9850962" y="5214667"/>
            <a:ext cx="746733" cy="746733"/>
          </a:xfrm>
          <a:prstGeom prst="rect">
            <a:avLst/>
          </a:prstGeom>
          <a:noFill/>
          <a:ln>
            <a:noFill/>
          </a:ln>
        </p:spPr>
      </p:pic>
      <p:pic>
        <p:nvPicPr>
          <p:cNvPr id="1214" name="Google Shape;1214;p117"/>
          <p:cNvPicPr preferRelativeResize="0"/>
          <p:nvPr/>
        </p:nvPicPr>
        <p:blipFill/>
        <p:spPr>
          <a:xfrm>
            <a:off x="10539059" y="5214667"/>
            <a:ext cx="746733" cy="746733"/>
          </a:xfrm>
          <a:prstGeom prst="rect">
            <a:avLst/>
          </a:prstGeom>
          <a:solidFill>
            <a:srgbClr val="FFFFFF"/>
          </a:solidFill>
          <a:ln>
            <a:noFill/>
          </a:ln>
        </p:spPr>
      </p:pic>
      <p:sp>
        <p:nvSpPr>
          <p:cNvPr id="1215" name="Google Shape;1215;p117"/>
          <p:cNvSpPr/>
          <p:nvPr/>
        </p:nvSpPr>
        <p:spPr>
          <a:xfrm>
            <a:off x="11227153" y="5214667"/>
            <a:ext cx="746800" cy="746800"/>
          </a:xfrm>
          <a:prstGeom prst="rect">
            <a:avLst/>
          </a:prstGeom>
          <a:solidFill>
            <a:srgbClr val="FFFFFF"/>
          </a:solidFill>
          <a:ln>
            <a:noFill/>
          </a:ln>
        </p:spPr>
      </p:sp>
      <p:sp>
        <p:nvSpPr>
          <p:cNvPr id="1216" name="Google Shape;1216;p117"/>
          <p:cNvSpPr/>
          <p:nvPr/>
        </p:nvSpPr>
        <p:spPr>
          <a:xfrm>
            <a:off x="5350965" y="3204616"/>
            <a:ext cx="746800" cy="746800"/>
          </a:xfrm>
          <a:prstGeom prst="rect">
            <a:avLst/>
          </a:prstGeom>
          <a:solidFill>
            <a:srgbClr val="FFFFFF"/>
          </a:solidFill>
          <a:ln>
            <a:noFill/>
          </a:ln>
        </p:spPr>
      </p:sp>
      <p:sp>
        <p:nvSpPr>
          <p:cNvPr id="1217" name="Google Shape;1217;p117"/>
          <p:cNvSpPr/>
          <p:nvPr/>
        </p:nvSpPr>
        <p:spPr>
          <a:xfrm>
            <a:off x="6063347" y="3204616"/>
            <a:ext cx="746800" cy="746800"/>
          </a:xfrm>
          <a:prstGeom prst="rect">
            <a:avLst/>
          </a:prstGeom>
          <a:solidFill>
            <a:srgbClr val="FFFFFF"/>
          </a:solidFill>
          <a:ln>
            <a:noFill/>
          </a:ln>
        </p:spPr>
      </p:sp>
      <p:pic>
        <p:nvPicPr>
          <p:cNvPr id="1218" name="Google Shape;1218;p117"/>
          <p:cNvPicPr preferRelativeResize="0"/>
          <p:nvPr/>
        </p:nvPicPr>
        <p:blipFill rotWithShape="1">
          <a:blip r:embed="rId7">
            <a:alphaModFix/>
          </a:blip>
          <a:srcRect b="0" l="0" r="0" t="0"/>
          <a:stretch/>
        </p:blipFill>
        <p:spPr>
          <a:xfrm>
            <a:off x="6775728" y="3204616"/>
            <a:ext cx="746733" cy="746733"/>
          </a:xfrm>
          <a:prstGeom prst="rect">
            <a:avLst/>
          </a:prstGeom>
          <a:noFill/>
          <a:ln>
            <a:noFill/>
          </a:ln>
        </p:spPr>
      </p:pic>
      <p:sp>
        <p:nvSpPr>
          <p:cNvPr id="1219" name="Google Shape;1219;p117"/>
          <p:cNvSpPr/>
          <p:nvPr/>
        </p:nvSpPr>
        <p:spPr>
          <a:xfrm>
            <a:off x="7488109" y="3204616"/>
            <a:ext cx="746800" cy="746800"/>
          </a:xfrm>
          <a:prstGeom prst="rect">
            <a:avLst/>
          </a:prstGeom>
          <a:solidFill>
            <a:srgbClr val="FFFFFF"/>
          </a:solidFill>
          <a:ln>
            <a:noFill/>
          </a:ln>
        </p:spPr>
      </p:sp>
      <p:sp>
        <p:nvSpPr>
          <p:cNvPr id="1220" name="Google Shape;1220;p117"/>
          <p:cNvSpPr/>
          <p:nvPr/>
        </p:nvSpPr>
        <p:spPr>
          <a:xfrm>
            <a:off x="8200491" y="3204616"/>
            <a:ext cx="746800" cy="746800"/>
          </a:xfrm>
          <a:prstGeom prst="rect">
            <a:avLst/>
          </a:prstGeom>
          <a:solidFill>
            <a:srgbClr val="FFFFFF"/>
          </a:solidFill>
          <a:ln>
            <a:noFill/>
          </a:ln>
        </p:spPr>
      </p:sp>
      <p:sp>
        <p:nvSpPr>
          <p:cNvPr id="1221" name="Google Shape;1221;p117"/>
          <p:cNvSpPr/>
          <p:nvPr/>
        </p:nvSpPr>
        <p:spPr>
          <a:xfrm>
            <a:off x="8912872" y="3204616"/>
            <a:ext cx="746800" cy="746800"/>
          </a:xfrm>
          <a:prstGeom prst="rect">
            <a:avLst/>
          </a:prstGeom>
          <a:solidFill>
            <a:srgbClr val="FFFFFF"/>
          </a:solidFill>
          <a:ln>
            <a:noFill/>
          </a:ln>
        </p:spPr>
      </p:sp>
      <p:sp>
        <p:nvSpPr>
          <p:cNvPr id="1222" name="Google Shape;1222;p117"/>
          <p:cNvSpPr/>
          <p:nvPr/>
        </p:nvSpPr>
        <p:spPr>
          <a:xfrm>
            <a:off x="9625253" y="3204616"/>
            <a:ext cx="746800" cy="746800"/>
          </a:xfrm>
          <a:prstGeom prst="rect">
            <a:avLst/>
          </a:prstGeom>
          <a:solidFill>
            <a:srgbClr val="FFFFFF"/>
          </a:solidFill>
          <a:ln>
            <a:noFill/>
          </a:ln>
        </p:spPr>
      </p:sp>
      <p:pic>
        <p:nvPicPr>
          <p:cNvPr id="1223" name="Google Shape;1223;p117"/>
          <p:cNvPicPr preferRelativeResize="0"/>
          <p:nvPr/>
        </p:nvPicPr>
        <p:blipFill/>
        <p:spPr>
          <a:xfrm>
            <a:off x="10337635" y="3204616"/>
            <a:ext cx="746733" cy="746733"/>
          </a:xfrm>
          <a:prstGeom prst="rect">
            <a:avLst/>
          </a:prstGeom>
          <a:solidFill>
            <a:srgbClr val="FFFFFF"/>
          </a:solidFill>
          <a:ln>
            <a:noFill/>
          </a:ln>
        </p:spPr>
      </p:pic>
      <p:sp>
        <p:nvSpPr>
          <p:cNvPr id="1224" name="Google Shape;1224;p117"/>
          <p:cNvSpPr/>
          <p:nvPr/>
        </p:nvSpPr>
        <p:spPr>
          <a:xfrm>
            <a:off x="11050012" y="3204616"/>
            <a:ext cx="746800" cy="746800"/>
          </a:xfrm>
          <a:prstGeom prst="rect">
            <a:avLst/>
          </a:prstGeom>
          <a:solidFill>
            <a:srgbClr val="FFFFFF"/>
          </a:solidFill>
          <a:ln>
            <a:noFill/>
          </a:ln>
        </p:spPr>
      </p:sp>
      <p:sp>
        <p:nvSpPr>
          <p:cNvPr id="1225" name="Google Shape;1225;p117"/>
          <p:cNvSpPr/>
          <p:nvPr/>
        </p:nvSpPr>
        <p:spPr>
          <a:xfrm>
            <a:off x="1042327" y="4179696"/>
            <a:ext cx="746800" cy="746800"/>
          </a:xfrm>
          <a:prstGeom prst="rect">
            <a:avLst/>
          </a:prstGeom>
          <a:solidFill>
            <a:srgbClr val="FFFFFF"/>
          </a:solidFill>
          <a:ln>
            <a:noFill/>
          </a:ln>
        </p:spPr>
      </p:sp>
      <p:sp>
        <p:nvSpPr>
          <p:cNvPr id="1226" name="Google Shape;1226;p117"/>
          <p:cNvSpPr/>
          <p:nvPr/>
        </p:nvSpPr>
        <p:spPr>
          <a:xfrm>
            <a:off x="1899799" y="4179696"/>
            <a:ext cx="746800" cy="746800"/>
          </a:xfrm>
          <a:prstGeom prst="rect">
            <a:avLst/>
          </a:prstGeom>
          <a:solidFill>
            <a:srgbClr val="FFFFFF"/>
          </a:solidFill>
          <a:ln>
            <a:noFill/>
          </a:ln>
        </p:spPr>
      </p:sp>
      <p:sp>
        <p:nvSpPr>
          <p:cNvPr id="1227" name="Google Shape;1227;p117"/>
          <p:cNvSpPr/>
          <p:nvPr/>
        </p:nvSpPr>
        <p:spPr>
          <a:xfrm>
            <a:off x="247129" y="4179696"/>
            <a:ext cx="746800" cy="746800"/>
          </a:xfrm>
          <a:prstGeom prst="rect">
            <a:avLst/>
          </a:prstGeom>
          <a:solidFill>
            <a:srgbClr val="FFFFFF"/>
          </a:solidFill>
          <a:ln>
            <a:noFill/>
          </a:ln>
        </p:spPr>
      </p:sp>
      <p:pic>
        <p:nvPicPr>
          <p:cNvPr id="1228" name="Google Shape;1228;p117"/>
          <p:cNvPicPr preferRelativeResize="0"/>
          <p:nvPr/>
        </p:nvPicPr>
        <p:blipFill rotWithShape="1">
          <a:blip r:embed="rId8">
            <a:alphaModFix/>
          </a:blip>
          <a:srcRect b="0" l="0" r="0" t="0"/>
          <a:stretch/>
        </p:blipFill>
        <p:spPr>
          <a:xfrm>
            <a:off x="2667551" y="4179696"/>
            <a:ext cx="746733" cy="746733"/>
          </a:xfrm>
          <a:prstGeom prst="rect">
            <a:avLst/>
          </a:prstGeom>
          <a:noFill/>
          <a:ln>
            <a:noFill/>
          </a:ln>
        </p:spPr>
      </p:pic>
      <p:sp>
        <p:nvSpPr>
          <p:cNvPr id="1229" name="Google Shape;1229;p117"/>
          <p:cNvSpPr/>
          <p:nvPr/>
        </p:nvSpPr>
        <p:spPr>
          <a:xfrm>
            <a:off x="3435303" y="4179696"/>
            <a:ext cx="746800" cy="746800"/>
          </a:xfrm>
          <a:prstGeom prst="rect">
            <a:avLst/>
          </a:prstGeom>
          <a:solidFill>
            <a:srgbClr val="FFFFFF"/>
          </a:solidFill>
          <a:ln>
            <a:noFill/>
          </a:ln>
        </p:spPr>
      </p:sp>
      <p:pic>
        <p:nvPicPr>
          <p:cNvPr id="1230" name="Google Shape;1230;p117"/>
          <p:cNvPicPr preferRelativeResize="0"/>
          <p:nvPr/>
        </p:nvPicPr>
        <p:blipFill rotWithShape="1">
          <a:blip r:embed="rId9">
            <a:alphaModFix/>
          </a:blip>
          <a:srcRect b="0" l="0" r="0" t="0"/>
          <a:stretch/>
        </p:blipFill>
        <p:spPr>
          <a:xfrm>
            <a:off x="4203055" y="4179696"/>
            <a:ext cx="746733" cy="746733"/>
          </a:xfrm>
          <a:prstGeom prst="rect">
            <a:avLst/>
          </a:prstGeom>
          <a:noFill/>
          <a:ln>
            <a:noFill/>
          </a:ln>
        </p:spPr>
      </p:pic>
      <p:sp>
        <p:nvSpPr>
          <p:cNvPr id="1231" name="Google Shape;1231;p117"/>
          <p:cNvSpPr/>
          <p:nvPr/>
        </p:nvSpPr>
        <p:spPr>
          <a:xfrm>
            <a:off x="4970807" y="4179696"/>
            <a:ext cx="746800" cy="746800"/>
          </a:xfrm>
          <a:prstGeom prst="rect">
            <a:avLst/>
          </a:prstGeom>
          <a:solidFill>
            <a:srgbClr val="FFFFFF"/>
          </a:solidFill>
          <a:ln>
            <a:noFill/>
          </a:ln>
        </p:spPr>
      </p:sp>
      <p:sp>
        <p:nvSpPr>
          <p:cNvPr id="1232" name="Google Shape;1232;p117"/>
          <p:cNvSpPr/>
          <p:nvPr/>
        </p:nvSpPr>
        <p:spPr>
          <a:xfrm>
            <a:off x="5738559" y="4179696"/>
            <a:ext cx="746800" cy="746800"/>
          </a:xfrm>
          <a:prstGeom prst="rect">
            <a:avLst/>
          </a:prstGeom>
          <a:solidFill>
            <a:srgbClr val="FFFFFF"/>
          </a:solidFill>
          <a:ln>
            <a:noFill/>
          </a:ln>
        </p:spPr>
      </p:sp>
      <p:sp>
        <p:nvSpPr>
          <p:cNvPr id="1233" name="Google Shape;1233;p117"/>
          <p:cNvSpPr/>
          <p:nvPr/>
        </p:nvSpPr>
        <p:spPr>
          <a:xfrm>
            <a:off x="6506311" y="4179696"/>
            <a:ext cx="746800" cy="746800"/>
          </a:xfrm>
          <a:prstGeom prst="rect">
            <a:avLst/>
          </a:prstGeom>
          <a:solidFill>
            <a:srgbClr val="FFFFFF"/>
          </a:solidFill>
          <a:ln>
            <a:noFill/>
          </a:ln>
        </p:spPr>
      </p:sp>
      <p:sp>
        <p:nvSpPr>
          <p:cNvPr id="1234" name="Google Shape;1234;p117"/>
          <p:cNvSpPr/>
          <p:nvPr/>
        </p:nvSpPr>
        <p:spPr>
          <a:xfrm>
            <a:off x="7274063" y="4179696"/>
            <a:ext cx="746800" cy="746800"/>
          </a:xfrm>
          <a:prstGeom prst="rect">
            <a:avLst/>
          </a:prstGeom>
          <a:solidFill>
            <a:srgbClr val="FFFFFF"/>
          </a:solidFill>
          <a:ln>
            <a:noFill/>
          </a:ln>
        </p:spPr>
      </p:sp>
      <p:pic>
        <p:nvPicPr>
          <p:cNvPr id="1235" name="Google Shape;1235;p117"/>
          <p:cNvPicPr preferRelativeResize="0"/>
          <p:nvPr/>
        </p:nvPicPr>
        <p:blipFill rotWithShape="1">
          <a:blip r:embed="rId10">
            <a:alphaModFix/>
          </a:blip>
          <a:srcRect b="0" l="0" r="0" t="0"/>
          <a:stretch/>
        </p:blipFill>
        <p:spPr>
          <a:xfrm>
            <a:off x="8041815" y="4179696"/>
            <a:ext cx="746733" cy="746733"/>
          </a:xfrm>
          <a:prstGeom prst="rect">
            <a:avLst/>
          </a:prstGeom>
          <a:noFill/>
          <a:ln>
            <a:noFill/>
          </a:ln>
        </p:spPr>
      </p:pic>
      <p:sp>
        <p:nvSpPr>
          <p:cNvPr id="1236" name="Google Shape;1236;p117"/>
          <p:cNvSpPr/>
          <p:nvPr/>
        </p:nvSpPr>
        <p:spPr>
          <a:xfrm>
            <a:off x="8809567" y="4179696"/>
            <a:ext cx="746800" cy="746800"/>
          </a:xfrm>
          <a:prstGeom prst="rect">
            <a:avLst/>
          </a:prstGeom>
          <a:solidFill>
            <a:srgbClr val="FFFFFF"/>
          </a:solidFill>
          <a:ln>
            <a:noFill/>
          </a:ln>
        </p:spPr>
      </p:sp>
      <p:pic>
        <p:nvPicPr>
          <p:cNvPr id="1237" name="Google Shape;1237;p117"/>
          <p:cNvPicPr preferRelativeResize="0"/>
          <p:nvPr/>
        </p:nvPicPr>
        <p:blipFill/>
        <p:spPr>
          <a:xfrm>
            <a:off x="9577319" y="4179696"/>
            <a:ext cx="746733" cy="746733"/>
          </a:xfrm>
          <a:prstGeom prst="rect">
            <a:avLst/>
          </a:prstGeom>
          <a:solidFill>
            <a:srgbClr val="FFFFFF"/>
          </a:solidFill>
          <a:ln>
            <a:noFill/>
          </a:ln>
        </p:spPr>
      </p:pic>
      <p:sp>
        <p:nvSpPr>
          <p:cNvPr id="1238" name="Google Shape;1238;p117"/>
          <p:cNvSpPr/>
          <p:nvPr/>
        </p:nvSpPr>
        <p:spPr>
          <a:xfrm>
            <a:off x="10345071" y="4179696"/>
            <a:ext cx="746800" cy="746800"/>
          </a:xfrm>
          <a:prstGeom prst="rect">
            <a:avLst/>
          </a:prstGeom>
          <a:solidFill>
            <a:srgbClr val="FFFFFF"/>
          </a:solidFill>
          <a:ln>
            <a:noFill/>
          </a:ln>
        </p:spPr>
      </p:sp>
      <p:sp>
        <p:nvSpPr>
          <p:cNvPr id="1239" name="Google Shape;1239;p117"/>
          <p:cNvSpPr/>
          <p:nvPr/>
        </p:nvSpPr>
        <p:spPr>
          <a:xfrm>
            <a:off x="191391" y="5214667"/>
            <a:ext cx="746800" cy="746800"/>
          </a:xfrm>
          <a:prstGeom prst="rect">
            <a:avLst/>
          </a:prstGeom>
          <a:solidFill>
            <a:srgbClr val="FFFFFF"/>
          </a:solidFill>
          <a:ln>
            <a:noFill/>
          </a:ln>
        </p:spPr>
      </p:sp>
      <p:sp>
        <p:nvSpPr>
          <p:cNvPr id="1240" name="Google Shape;1240;p117"/>
          <p:cNvSpPr/>
          <p:nvPr/>
        </p:nvSpPr>
        <p:spPr>
          <a:xfrm>
            <a:off x="905696" y="5214667"/>
            <a:ext cx="746800" cy="746800"/>
          </a:xfrm>
          <a:prstGeom prst="rect">
            <a:avLst/>
          </a:prstGeom>
          <a:solidFill>
            <a:srgbClr val="FFFFFF"/>
          </a:solidFill>
          <a:ln>
            <a:noFill/>
          </a:ln>
        </p:spPr>
      </p:sp>
      <p:sp>
        <p:nvSpPr>
          <p:cNvPr id="1241" name="Google Shape;1241;p117"/>
          <p:cNvSpPr/>
          <p:nvPr/>
        </p:nvSpPr>
        <p:spPr>
          <a:xfrm>
            <a:off x="1593793" y="5214667"/>
            <a:ext cx="746800" cy="746800"/>
          </a:xfrm>
          <a:prstGeom prst="rect">
            <a:avLst/>
          </a:prstGeom>
          <a:solidFill>
            <a:srgbClr val="FFFFFF"/>
          </a:solidFill>
          <a:ln>
            <a:noFill/>
          </a:ln>
        </p:spPr>
      </p:sp>
      <p:pic>
        <p:nvPicPr>
          <p:cNvPr id="1242" name="Google Shape;1242;p117"/>
          <p:cNvPicPr preferRelativeResize="0"/>
          <p:nvPr/>
        </p:nvPicPr>
        <p:blipFill/>
        <p:spPr>
          <a:xfrm>
            <a:off x="2281891" y="5214667"/>
            <a:ext cx="746733" cy="746733"/>
          </a:xfrm>
          <a:prstGeom prst="rect">
            <a:avLst/>
          </a:prstGeom>
          <a:solidFill>
            <a:srgbClr val="FFFFFF"/>
          </a:solidFill>
          <a:ln>
            <a:noFill/>
          </a:ln>
        </p:spPr>
      </p:pic>
      <p:sp>
        <p:nvSpPr>
          <p:cNvPr id="1243" name="Google Shape;1243;p117"/>
          <p:cNvSpPr/>
          <p:nvPr/>
        </p:nvSpPr>
        <p:spPr>
          <a:xfrm>
            <a:off x="11112817" y="4179696"/>
            <a:ext cx="746800" cy="746800"/>
          </a:xfrm>
          <a:prstGeom prst="rect">
            <a:avLst/>
          </a:prstGeom>
          <a:solidFill>
            <a:srgbClr val="FFFFFF"/>
          </a:solidFill>
          <a:ln>
            <a:noFill/>
          </a:ln>
        </p:spPr>
      </p:sp>
      <p:sp>
        <p:nvSpPr>
          <p:cNvPr id="1244" name="Google Shape;1244;p117"/>
          <p:cNvSpPr/>
          <p:nvPr/>
        </p:nvSpPr>
        <p:spPr>
          <a:xfrm>
            <a:off x="2969988" y="5214667"/>
            <a:ext cx="746800" cy="746800"/>
          </a:xfrm>
          <a:prstGeom prst="rect">
            <a:avLst/>
          </a:prstGeom>
          <a:solidFill>
            <a:srgbClr val="FFFFFF"/>
          </a:solidFill>
          <a:ln>
            <a:noFill/>
          </a:ln>
        </p:spPr>
      </p:sp>
      <p:sp>
        <p:nvSpPr>
          <p:cNvPr id="1245" name="Google Shape;1245;p117"/>
          <p:cNvSpPr/>
          <p:nvPr/>
        </p:nvSpPr>
        <p:spPr>
          <a:xfrm>
            <a:off x="3658085" y="5214667"/>
            <a:ext cx="746800" cy="746800"/>
          </a:xfrm>
          <a:prstGeom prst="rect">
            <a:avLst/>
          </a:prstGeom>
          <a:solidFill>
            <a:srgbClr val="FFFFFF"/>
          </a:solidFill>
          <a:ln>
            <a:noFill/>
          </a:ln>
        </p:spPr>
      </p:sp>
      <p:pic>
        <p:nvPicPr>
          <p:cNvPr id="1246" name="Google Shape;1246;p117"/>
          <p:cNvPicPr preferRelativeResize="0"/>
          <p:nvPr/>
        </p:nvPicPr>
        <p:blipFill rotWithShape="1">
          <a:blip r:embed="rId11">
            <a:alphaModFix/>
          </a:blip>
          <a:srcRect b="0" l="0" r="0" t="0"/>
          <a:stretch/>
        </p:blipFill>
        <p:spPr>
          <a:xfrm>
            <a:off x="4346183" y="5214667"/>
            <a:ext cx="746733" cy="746733"/>
          </a:xfrm>
          <a:prstGeom prst="rect">
            <a:avLst/>
          </a:prstGeom>
          <a:noFill/>
          <a:ln>
            <a:noFill/>
          </a:ln>
        </p:spPr>
      </p:pic>
      <p:pic>
        <p:nvPicPr>
          <p:cNvPr id="1247" name="Google Shape;1247;p117"/>
          <p:cNvPicPr preferRelativeResize="0"/>
          <p:nvPr/>
        </p:nvPicPr>
        <p:blipFill/>
        <p:spPr>
          <a:xfrm>
            <a:off x="5034280" y="5214667"/>
            <a:ext cx="746733" cy="746733"/>
          </a:xfrm>
          <a:prstGeom prst="rect">
            <a:avLst/>
          </a:prstGeom>
          <a:solidFill>
            <a:srgbClr val="FFFFFF"/>
          </a:solidFill>
          <a:ln>
            <a:noFill/>
          </a:ln>
        </p:spPr>
      </p:pic>
      <p:sp>
        <p:nvSpPr>
          <p:cNvPr id="1248" name="Google Shape;1248;p117"/>
          <p:cNvSpPr/>
          <p:nvPr/>
        </p:nvSpPr>
        <p:spPr>
          <a:xfrm>
            <a:off x="5722377" y="5214667"/>
            <a:ext cx="746800" cy="746800"/>
          </a:xfrm>
          <a:prstGeom prst="rect">
            <a:avLst/>
          </a:prstGeom>
          <a:solidFill>
            <a:srgbClr val="FFFFFF"/>
          </a:solidFill>
          <a:ln>
            <a:noFill/>
          </a:ln>
        </p:spPr>
      </p:sp>
      <p:sp>
        <p:nvSpPr>
          <p:cNvPr id="1249" name="Google Shape;1249;p117"/>
          <p:cNvSpPr/>
          <p:nvPr/>
        </p:nvSpPr>
        <p:spPr>
          <a:xfrm>
            <a:off x="6410475" y="5214667"/>
            <a:ext cx="746800" cy="746800"/>
          </a:xfrm>
          <a:prstGeom prst="rect">
            <a:avLst/>
          </a:prstGeom>
          <a:solidFill>
            <a:srgbClr val="FFFFFF"/>
          </a:solidFill>
          <a:ln>
            <a:noFill/>
          </a:ln>
        </p:spPr>
      </p:sp>
      <p:sp>
        <p:nvSpPr>
          <p:cNvPr id="1250" name="Google Shape;1250;p117"/>
          <p:cNvSpPr/>
          <p:nvPr/>
        </p:nvSpPr>
        <p:spPr>
          <a:xfrm>
            <a:off x="7098572" y="5214667"/>
            <a:ext cx="746800" cy="746800"/>
          </a:xfrm>
          <a:prstGeom prst="rect">
            <a:avLst/>
          </a:prstGeom>
          <a:solidFill>
            <a:srgbClr val="FFFFFF"/>
          </a:solidFill>
          <a:ln>
            <a:noFill/>
          </a:ln>
        </p:spPr>
      </p:sp>
      <p:pic>
        <p:nvPicPr>
          <p:cNvPr id="1251" name="Google Shape;1251;p117"/>
          <p:cNvPicPr preferRelativeResize="0"/>
          <p:nvPr/>
        </p:nvPicPr>
        <p:blipFill/>
        <p:spPr>
          <a:xfrm>
            <a:off x="7786670" y="5214667"/>
            <a:ext cx="746733" cy="746733"/>
          </a:xfrm>
          <a:prstGeom prst="rect">
            <a:avLst/>
          </a:prstGeom>
          <a:solidFill>
            <a:srgbClr val="FFFFFF"/>
          </a:solidFill>
          <a:ln>
            <a:noFill/>
          </a:ln>
        </p:spPr>
      </p:pic>
      <p:pic>
        <p:nvPicPr>
          <p:cNvPr id="1252" name="Google Shape;1252;p117"/>
          <p:cNvPicPr preferRelativeResize="0"/>
          <p:nvPr/>
        </p:nvPicPr>
        <p:blipFill rotWithShape="1">
          <a:blip r:embed="rId12">
            <a:alphaModFix/>
          </a:blip>
          <a:srcRect b="0" l="0" r="0" t="0"/>
          <a:stretch/>
        </p:blipFill>
        <p:spPr>
          <a:xfrm>
            <a:off x="266343" y="6453827"/>
            <a:ext cx="1400675" cy="238115"/>
          </a:xfrm>
          <a:prstGeom prst="rect">
            <a:avLst/>
          </a:prstGeom>
          <a:noFill/>
          <a:ln>
            <a:noFill/>
          </a:ln>
        </p:spPr>
      </p:pic>
      <p:sp>
        <p:nvSpPr>
          <p:cNvPr id="1253" name="Google Shape;1253;p117"/>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exture">
  <p:cSld name="No Texture">
    <p:spTree>
      <p:nvGrpSpPr>
        <p:cNvPr id="174" name="Shape 174"/>
        <p:cNvGrpSpPr/>
        <p:nvPr/>
      </p:nvGrpSpPr>
      <p:grpSpPr>
        <a:xfrm>
          <a:off x="0" y="0"/>
          <a:ext cx="0" cy="0"/>
          <a:chOff x="0" y="0"/>
          <a:chExt cx="0" cy="0"/>
        </a:xfrm>
      </p:grpSpPr>
      <p:grpSp>
        <p:nvGrpSpPr>
          <p:cNvPr id="175" name="Google Shape;175;p13"/>
          <p:cNvGrpSpPr/>
          <p:nvPr/>
        </p:nvGrpSpPr>
        <p:grpSpPr>
          <a:xfrm>
            <a:off x="387155" y="6522503"/>
            <a:ext cx="1029024" cy="155445"/>
            <a:chOff x="1376362" y="6289675"/>
            <a:chExt cx="2763964" cy="417525"/>
          </a:xfrm>
        </p:grpSpPr>
        <p:sp>
          <p:nvSpPr>
            <p:cNvPr id="176" name="Google Shape;176;p13"/>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77" name="Google Shape;177;p13"/>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78" name="Google Shape;178;p13"/>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79" name="Google Shape;179;p13"/>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0" name="Google Shape;180;p13"/>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1" name="Google Shape;181;p13"/>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2" name="Google Shape;182;p13"/>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3" name="Google Shape;183;p13"/>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4" name="Google Shape;184;p13"/>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5" name="Google Shape;185;p13"/>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6" name="Google Shape;186;p13"/>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7" name="Google Shape;187;p13"/>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8" name="Google Shape;188;p13"/>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89" name="Google Shape;189;p13"/>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sp>
        <p:nvSpPr>
          <p:cNvPr id="190" name="Google Shape;190;p13"/>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13"/>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254" name="Shape 1254"/>
        <p:cNvGrpSpPr/>
        <p:nvPr/>
      </p:nvGrpSpPr>
      <p:grpSpPr>
        <a:xfrm>
          <a:off x="0" y="0"/>
          <a:ext cx="0" cy="0"/>
          <a:chOff x="0" y="0"/>
          <a:chExt cx="0" cy="0"/>
        </a:xfrm>
      </p:grpSpPr>
      <p:sp>
        <p:nvSpPr>
          <p:cNvPr id="1255" name="Google Shape;1255;p118"/>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40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pic>
        <p:nvPicPr>
          <p:cNvPr id="1256" name="Google Shape;1256;p118"/>
          <p:cNvPicPr preferRelativeResize="0"/>
          <p:nvPr/>
        </p:nvPicPr>
        <p:blipFill rotWithShape="1">
          <a:blip r:embed="rId2">
            <a:alphaModFix/>
          </a:blip>
          <a:srcRect b="0" l="0" r="0" t="0"/>
          <a:stretch/>
        </p:blipFill>
        <p:spPr>
          <a:xfrm>
            <a:off x="266343" y="6453827"/>
            <a:ext cx="1400675" cy="238115"/>
          </a:xfrm>
          <a:prstGeom prst="rect">
            <a:avLst/>
          </a:prstGeom>
          <a:noFill/>
          <a:ln>
            <a:noFill/>
          </a:ln>
        </p:spPr>
      </p:pic>
      <p:sp>
        <p:nvSpPr>
          <p:cNvPr id="1257" name="Google Shape;1257;p118"/>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spcBef>
                <a:spcPts val="0"/>
              </a:spcBef>
              <a:spcAft>
                <a:spcPts val="0"/>
              </a:spcAft>
              <a:buClr>
                <a:srgbClr val="FFFFFF"/>
              </a:buClr>
              <a:buSzPts val="1600"/>
              <a:buFont typeface="Source Sans Pro"/>
              <a:buNone/>
            </a:pPr>
            <a:fld id="{00000000-1234-1234-1234-123412341234}" type="slidenum">
              <a:rPr lang="en-US" sz="1600">
                <a:solidFill>
                  <a:srgbClr val="FFFFFF"/>
                </a:solidFill>
                <a:latin typeface="Source Sans Pro"/>
                <a:ea typeface="Source Sans Pro"/>
                <a:cs typeface="Source Sans Pro"/>
                <a:sym typeface="Source Sans Pro"/>
              </a:rPr>
              <a:t>‹#›</a:t>
            </a:fld>
            <a:endParaRPr sz="1600">
              <a:solidFill>
                <a:srgbClr val="FFFFFF"/>
              </a:solidFill>
              <a:latin typeface="Source Sans Pro"/>
              <a:ea typeface="Source Sans Pro"/>
              <a:cs typeface="Source Sans Pro"/>
              <a:sym typeface="Source Sans Pro"/>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Frame">
  <p:cSld name="Closing Frame">
    <p:bg>
      <p:bgPr>
        <a:blipFill>
          <a:blip r:embed="rId2">
            <a:alphaModFix/>
          </a:blip>
          <a:stretch>
            <a:fillRect/>
          </a:stretch>
        </a:blipFill>
      </p:bgPr>
    </p:bg>
    <p:spTree>
      <p:nvGrpSpPr>
        <p:cNvPr id="1258" name="Shape 1258"/>
        <p:cNvGrpSpPr/>
        <p:nvPr/>
      </p:nvGrpSpPr>
      <p:grpSpPr>
        <a:xfrm>
          <a:off x="0" y="0"/>
          <a:ext cx="0" cy="0"/>
          <a:chOff x="0" y="0"/>
          <a:chExt cx="0" cy="0"/>
        </a:xfrm>
      </p:grpSpPr>
      <p:sp>
        <p:nvSpPr>
          <p:cNvPr id="1259" name="Google Shape;1259;p119"/>
          <p:cNvSpPr txBox="1"/>
          <p:nvPr>
            <p:ph type="ctrTitle"/>
          </p:nvPr>
        </p:nvSpPr>
        <p:spPr>
          <a:xfrm>
            <a:off x="1204148" y="2402123"/>
            <a:ext cx="10320000" cy="1665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5400"/>
              <a:buFont typeface="Source Sans Pro Light"/>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000"/>
              <a:buFont typeface="Arial"/>
              <a:buNone/>
              <a:defRPr b="0" i="0" sz="5333" u="none" cap="none" strike="noStrike">
                <a:solidFill>
                  <a:schemeClr val="dk1"/>
                </a:solidFill>
                <a:latin typeface="Arial"/>
                <a:ea typeface="Arial"/>
                <a:cs typeface="Arial"/>
                <a:sym typeface="Arial"/>
              </a:defRPr>
            </a:lvl9pPr>
          </a:lstStyle>
          <a:p/>
        </p:txBody>
      </p:sp>
      <p:sp>
        <p:nvSpPr>
          <p:cNvPr id="1260" name="Google Shape;1260;p119"/>
          <p:cNvSpPr txBox="1"/>
          <p:nvPr>
            <p:ph idx="1" type="body"/>
          </p:nvPr>
        </p:nvSpPr>
        <p:spPr>
          <a:xfrm>
            <a:off x="1339615" y="3622940"/>
            <a:ext cx="8466400" cy="8884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640"/>
              </a:spcBef>
              <a:spcAft>
                <a:spcPts val="0"/>
              </a:spcAft>
              <a:buClr>
                <a:schemeClr val="lt1"/>
              </a:buClr>
              <a:buSzPts val="2160"/>
              <a:buFont typeface="Arial"/>
              <a:buNone/>
              <a:defRPr b="0"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320"/>
              </a:spcBef>
              <a:spcAft>
                <a:spcPts val="0"/>
              </a:spcAft>
              <a:buClr>
                <a:schemeClr val="lt1"/>
              </a:buClr>
              <a:buSzPts val="1080"/>
              <a:buFont typeface="Arial"/>
              <a:buNone/>
              <a:defRPr b="0" i="0" sz="16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267"/>
              </a:spcBef>
              <a:spcAft>
                <a:spcPts val="0"/>
              </a:spcAft>
              <a:buClr>
                <a:schemeClr val="lt1"/>
              </a:buClr>
              <a:buSzPts val="800"/>
              <a:buFont typeface="Merriweather Sans"/>
              <a:buNone/>
              <a:defRPr b="0" i="0" sz="1333"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240"/>
              </a:spcBef>
              <a:spcAft>
                <a:spcPts val="0"/>
              </a:spcAft>
              <a:buClr>
                <a:schemeClr val="lt1"/>
              </a:buClr>
              <a:buSzPts val="810"/>
              <a:buFont typeface="Arial"/>
              <a:buNone/>
              <a:defRPr b="0" i="0" sz="12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240"/>
              </a:spcBef>
              <a:spcAft>
                <a:spcPts val="0"/>
              </a:spcAft>
              <a:buClr>
                <a:schemeClr val="lt1"/>
              </a:buClr>
              <a:buSzPts val="720"/>
              <a:buFont typeface="Merriweather Sans"/>
              <a:buNone/>
              <a:defRPr b="0" i="0" sz="12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40"/>
              </a:spcBef>
              <a:spcAft>
                <a:spcPts val="0"/>
              </a:spcAft>
              <a:buClr>
                <a:schemeClr val="dk1"/>
              </a:buClr>
              <a:buSzPts val="9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phix">
  <p:cSld name="Black Graphix">
    <p:bg>
      <p:bgPr>
        <a:solidFill>
          <a:schemeClr val="dk1"/>
        </a:solidFill>
      </p:bgPr>
    </p:bg>
    <p:spTree>
      <p:nvGrpSpPr>
        <p:cNvPr id="1262" name="Shape 1262"/>
        <p:cNvGrpSpPr/>
        <p:nvPr/>
      </p:nvGrpSpPr>
      <p:grpSpPr>
        <a:xfrm>
          <a:off x="0" y="0"/>
          <a:ext cx="0" cy="0"/>
          <a:chOff x="0" y="0"/>
          <a:chExt cx="0" cy="0"/>
        </a:xfrm>
      </p:grpSpPr>
      <p:sp>
        <p:nvSpPr>
          <p:cNvPr id="1263" name="Google Shape;1263;p121"/>
          <p:cNvSpPr txBox="1"/>
          <p:nvPr>
            <p:ph type="title"/>
          </p:nvPr>
        </p:nvSpPr>
        <p:spPr>
          <a:xfrm>
            <a:off x="361536" y="219772"/>
            <a:ext cx="11487600" cy="5500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rgbClr val="000000"/>
              </a:buClr>
              <a:buSzPts val="1100"/>
              <a:buFont typeface="Arial"/>
              <a:buNone/>
              <a:defRPr b="1" i="0" sz="4000" u="none" cap="none" strike="noStrike">
                <a:solidFill>
                  <a:schemeClr val="lt1"/>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5333" u="none" cap="none" strike="noStrike">
                <a:solidFill>
                  <a:schemeClr val="dk1"/>
                </a:solidFill>
                <a:latin typeface="Arial"/>
                <a:ea typeface="Arial"/>
                <a:cs typeface="Arial"/>
                <a:sym typeface="Arial"/>
              </a:defRPr>
            </a:lvl9pPr>
          </a:lstStyle>
          <a:p/>
        </p:txBody>
      </p:sp>
      <p:sp>
        <p:nvSpPr>
          <p:cNvPr id="1264" name="Google Shape;1264;p121"/>
          <p:cNvSpPr txBox="1"/>
          <p:nvPr>
            <p:ph idx="12" type="sldNum"/>
          </p:nvPr>
        </p:nvSpPr>
        <p:spPr>
          <a:xfrm>
            <a:off x="11754355" y="6446443"/>
            <a:ext cx="342800" cy="297200"/>
          </a:xfrm>
          <a:prstGeom prst="rect">
            <a:avLst/>
          </a:prstGeom>
          <a:noFill/>
          <a:ln>
            <a:noFill/>
          </a:ln>
        </p:spPr>
        <p:txBody>
          <a:bodyPr anchorCtr="0" anchor="b"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1067"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265" name="Google Shape;1265;p121"/>
          <p:cNvPicPr preferRelativeResize="0"/>
          <p:nvPr/>
        </p:nvPicPr>
        <p:blipFill rotWithShape="1">
          <a:blip r:embed="rId2">
            <a:alphaModFix/>
          </a:blip>
          <a:srcRect b="0" l="0" r="0" t="0"/>
          <a:stretch/>
        </p:blipFill>
        <p:spPr>
          <a:xfrm>
            <a:off x="301752" y="6473952"/>
            <a:ext cx="1965960" cy="192024"/>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p:cSld name="Video slide">
    <p:bg>
      <p:bgPr>
        <a:solidFill>
          <a:schemeClr val="accent2"/>
        </a:solidFill>
      </p:bgPr>
    </p:bg>
    <p:spTree>
      <p:nvGrpSpPr>
        <p:cNvPr id="1271" name="Shape 1271"/>
        <p:cNvGrpSpPr/>
        <p:nvPr/>
      </p:nvGrpSpPr>
      <p:grpSpPr>
        <a:xfrm>
          <a:off x="0" y="0"/>
          <a:ext cx="0" cy="0"/>
          <a:chOff x="0" y="0"/>
          <a:chExt cx="0" cy="0"/>
        </a:xfrm>
      </p:grpSpPr>
      <p:sp>
        <p:nvSpPr>
          <p:cNvPr id="1272" name="Google Shape;1272;p123"/>
          <p:cNvSpPr txBox="1"/>
          <p:nvPr>
            <p:ph type="title"/>
          </p:nvPr>
        </p:nvSpPr>
        <p:spPr>
          <a:xfrm>
            <a:off x="269240" y="1186356"/>
            <a:ext cx="9859116" cy="2697988"/>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b="0" sz="7058"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2" name="Shape 192"/>
        <p:cNvGrpSpPr/>
        <p:nvPr/>
      </p:nvGrpSpPr>
      <p:grpSpPr>
        <a:xfrm>
          <a:off x="0" y="0"/>
          <a:ext cx="0" cy="0"/>
          <a:chOff x="0" y="0"/>
          <a:chExt cx="0" cy="0"/>
        </a:xfrm>
      </p:grpSpPr>
      <p:grpSp>
        <p:nvGrpSpPr>
          <p:cNvPr id="193" name="Google Shape;193;p14"/>
          <p:cNvGrpSpPr/>
          <p:nvPr/>
        </p:nvGrpSpPr>
        <p:grpSpPr>
          <a:xfrm>
            <a:off x="0" y="3771899"/>
            <a:ext cx="12192000" cy="3086100"/>
            <a:chOff x="0" y="3771899"/>
            <a:chExt cx="12192000" cy="3086100"/>
          </a:xfrm>
        </p:grpSpPr>
        <p:grpSp>
          <p:nvGrpSpPr>
            <p:cNvPr id="194" name="Google Shape;194;p14"/>
            <p:cNvGrpSpPr/>
            <p:nvPr/>
          </p:nvGrpSpPr>
          <p:grpSpPr>
            <a:xfrm rot="10800000">
              <a:off x="0" y="3771899"/>
              <a:ext cx="12192000" cy="3086100"/>
              <a:chOff x="0" y="0"/>
              <a:chExt cx="12192000" cy="3086100"/>
            </a:xfrm>
          </p:grpSpPr>
          <p:pic>
            <p:nvPicPr>
              <p:cNvPr id="195" name="Google Shape;195;p14"/>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196" name="Google Shape;196;p14"/>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197" name="Google Shape;197;p14"/>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198" name="Google Shape;198;p14"/>
            <p:cNvGrpSpPr/>
            <p:nvPr/>
          </p:nvGrpSpPr>
          <p:grpSpPr>
            <a:xfrm>
              <a:off x="387155" y="6522503"/>
              <a:ext cx="1029024" cy="155445"/>
              <a:chOff x="1376362" y="6289675"/>
              <a:chExt cx="2763964" cy="417525"/>
            </a:xfrm>
          </p:grpSpPr>
          <p:sp>
            <p:nvSpPr>
              <p:cNvPr id="199" name="Google Shape;199;p14"/>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0" name="Google Shape;200;p14"/>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1" name="Google Shape;201;p14"/>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2" name="Google Shape;202;p14"/>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3" name="Google Shape;203;p14"/>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4" name="Google Shape;204;p14"/>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5" name="Google Shape;205;p14"/>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6" name="Google Shape;206;p14"/>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7" name="Google Shape;207;p14"/>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8" name="Google Shape;208;p14"/>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09" name="Google Shape;209;p14"/>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10" name="Google Shape;210;p14"/>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11" name="Google Shape;211;p14"/>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12" name="Google Shape;212;p14"/>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213" name="Google Shape;213;p14"/>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p:cSld name="Important statement">
    <p:spTree>
      <p:nvGrpSpPr>
        <p:cNvPr id="214" name="Shape 214"/>
        <p:cNvGrpSpPr/>
        <p:nvPr/>
      </p:nvGrpSpPr>
      <p:grpSpPr>
        <a:xfrm>
          <a:off x="0" y="0"/>
          <a:ext cx="0" cy="0"/>
          <a:chOff x="0" y="0"/>
          <a:chExt cx="0" cy="0"/>
        </a:xfrm>
      </p:grpSpPr>
      <p:grpSp>
        <p:nvGrpSpPr>
          <p:cNvPr id="215" name="Google Shape;215;p15"/>
          <p:cNvGrpSpPr/>
          <p:nvPr/>
        </p:nvGrpSpPr>
        <p:grpSpPr>
          <a:xfrm>
            <a:off x="0" y="3771899"/>
            <a:ext cx="12192000" cy="3086100"/>
            <a:chOff x="0" y="3771899"/>
            <a:chExt cx="12192000" cy="3086100"/>
          </a:xfrm>
        </p:grpSpPr>
        <p:grpSp>
          <p:nvGrpSpPr>
            <p:cNvPr id="216" name="Google Shape;216;p15"/>
            <p:cNvGrpSpPr/>
            <p:nvPr/>
          </p:nvGrpSpPr>
          <p:grpSpPr>
            <a:xfrm rot="10800000">
              <a:off x="0" y="3771899"/>
              <a:ext cx="12192000" cy="3086100"/>
              <a:chOff x="0" y="0"/>
              <a:chExt cx="12192000" cy="3086100"/>
            </a:xfrm>
          </p:grpSpPr>
          <p:pic>
            <p:nvPicPr>
              <p:cNvPr id="217" name="Google Shape;217;p15"/>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218" name="Google Shape;218;p15"/>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219" name="Google Shape;219;p15"/>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220" name="Google Shape;220;p15"/>
            <p:cNvGrpSpPr/>
            <p:nvPr/>
          </p:nvGrpSpPr>
          <p:grpSpPr>
            <a:xfrm>
              <a:off x="387155" y="6522503"/>
              <a:ext cx="1029024" cy="155445"/>
              <a:chOff x="1376362" y="6289675"/>
              <a:chExt cx="2763964" cy="417525"/>
            </a:xfrm>
          </p:grpSpPr>
          <p:sp>
            <p:nvSpPr>
              <p:cNvPr id="221" name="Google Shape;221;p15"/>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2" name="Google Shape;222;p15"/>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3" name="Google Shape;223;p15"/>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4" name="Google Shape;224;p15"/>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5" name="Google Shape;225;p15"/>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6" name="Google Shape;226;p15"/>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7" name="Google Shape;227;p15"/>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8" name="Google Shape;228;p15"/>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29" name="Google Shape;229;p15"/>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30" name="Google Shape;230;p15"/>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31" name="Google Shape;231;p15"/>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32" name="Google Shape;232;p15"/>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33" name="Google Shape;233;p15"/>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34" name="Google Shape;234;p15"/>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235" name="Google Shape;235;p15"/>
          <p:cNvSpPr txBox="1"/>
          <p:nvPr>
            <p:ph type="ctrTitle"/>
          </p:nvPr>
        </p:nvSpPr>
        <p:spPr>
          <a:xfrm>
            <a:off x="480060" y="2533650"/>
            <a:ext cx="11170800" cy="1790700"/>
          </a:xfrm>
          <a:prstGeom prst="rect">
            <a:avLst/>
          </a:prstGeom>
          <a:noFill/>
          <a:ln>
            <a:noFill/>
          </a:ln>
        </p:spPr>
        <p:txBody>
          <a:bodyPr anchorCtr="0" anchor="ctr" bIns="91425" lIns="91425" spcFirstLastPara="1" rIns="91425" wrap="square" tIns="91425"/>
          <a:lstStyle>
            <a:lvl1pPr lvl="0" marR="0" rtl="0" algn="ctr">
              <a:lnSpc>
                <a:spcPct val="108333"/>
              </a:lnSpc>
              <a:spcBef>
                <a:spcPts val="0"/>
              </a:spcBef>
              <a:spcAft>
                <a:spcPts val="0"/>
              </a:spcAft>
              <a:buClr>
                <a:schemeClr val="accent3"/>
              </a:buClr>
              <a:buSzPts val="1500"/>
              <a:buFont typeface="Source Sans Pro"/>
              <a:buNone/>
              <a:defRPr b="0" i="0" sz="4500" u="none" cap="none" strike="noStrike">
                <a:solidFill>
                  <a:schemeClr val="accent3"/>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36" name="Google Shape;236;p15"/>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statement - Dark">
  <p:cSld name="Important statement - Dark">
    <p:bg>
      <p:bgPr>
        <a:solidFill>
          <a:schemeClr val="dk1"/>
        </a:solidFill>
      </p:bgPr>
    </p:bg>
    <p:spTree>
      <p:nvGrpSpPr>
        <p:cNvPr id="237" name="Shape 237"/>
        <p:cNvGrpSpPr/>
        <p:nvPr/>
      </p:nvGrpSpPr>
      <p:grpSpPr>
        <a:xfrm>
          <a:off x="0" y="0"/>
          <a:ext cx="0" cy="0"/>
          <a:chOff x="0" y="0"/>
          <a:chExt cx="0" cy="0"/>
        </a:xfrm>
      </p:grpSpPr>
      <p:grpSp>
        <p:nvGrpSpPr>
          <p:cNvPr id="238" name="Google Shape;238;p16"/>
          <p:cNvGrpSpPr/>
          <p:nvPr/>
        </p:nvGrpSpPr>
        <p:grpSpPr>
          <a:xfrm>
            <a:off x="0" y="3771900"/>
            <a:ext cx="12094464" cy="3083013"/>
            <a:chOff x="0" y="3771900"/>
            <a:chExt cx="12094464" cy="3083013"/>
          </a:xfrm>
        </p:grpSpPr>
        <p:pic>
          <p:nvPicPr>
            <p:cNvPr id="239" name="Google Shape;239;p16"/>
            <p:cNvPicPr preferRelativeResize="0"/>
            <p:nvPr/>
          </p:nvPicPr>
          <p:blipFill rotWithShape="1">
            <a:blip r:embed="rId2">
              <a:alphaModFix/>
            </a:blip>
            <a:srcRect b="0" l="0" r="0" t="0"/>
            <a:stretch/>
          </p:blipFill>
          <p:spPr>
            <a:xfrm>
              <a:off x="0" y="3771900"/>
              <a:ext cx="12094464" cy="3083013"/>
            </a:xfrm>
            <a:prstGeom prst="rect">
              <a:avLst/>
            </a:prstGeom>
            <a:noFill/>
            <a:ln>
              <a:noFill/>
            </a:ln>
          </p:spPr>
        </p:pic>
        <p:grpSp>
          <p:nvGrpSpPr>
            <p:cNvPr id="240" name="Google Shape;240;p16"/>
            <p:cNvGrpSpPr/>
            <p:nvPr/>
          </p:nvGrpSpPr>
          <p:grpSpPr>
            <a:xfrm>
              <a:off x="387183" y="6522633"/>
              <a:ext cx="1028965" cy="155433"/>
              <a:chOff x="387183" y="6522633"/>
              <a:chExt cx="1028965" cy="155433"/>
            </a:xfrm>
          </p:grpSpPr>
          <p:sp>
            <p:nvSpPr>
              <p:cNvPr id="241" name="Google Shape;241;p16"/>
              <p:cNvSpPr/>
              <p:nvPr/>
            </p:nvSpPr>
            <p:spPr>
              <a:xfrm>
                <a:off x="1400848" y="6576420"/>
                <a:ext cx="15300" cy="153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2" name="Google Shape;242;p16"/>
              <p:cNvSpPr/>
              <p:nvPr/>
            </p:nvSpPr>
            <p:spPr>
              <a:xfrm>
                <a:off x="387183" y="6540366"/>
                <a:ext cx="133500" cy="1377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3" name="Google Shape;243;p16"/>
              <p:cNvSpPr/>
              <p:nvPr/>
            </p:nvSpPr>
            <p:spPr>
              <a:xfrm>
                <a:off x="387183" y="6610110"/>
                <a:ext cx="133500" cy="474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4" name="Google Shape;244;p16"/>
              <p:cNvSpPr/>
              <p:nvPr/>
            </p:nvSpPr>
            <p:spPr>
              <a:xfrm>
                <a:off x="387183" y="6540366"/>
                <a:ext cx="133500" cy="696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5" name="Google Shape;245;p16"/>
              <p:cNvSpPr/>
              <p:nvPr/>
            </p:nvSpPr>
            <p:spPr>
              <a:xfrm>
                <a:off x="544995" y="6522633"/>
                <a:ext cx="98700" cy="146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6" name="Google Shape;246;p16"/>
              <p:cNvSpPr/>
              <p:nvPr/>
            </p:nvSpPr>
            <p:spPr>
              <a:xfrm>
                <a:off x="651977" y="6575238"/>
                <a:ext cx="88800" cy="933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7" name="Google Shape;247;p16"/>
              <p:cNvSpPr/>
              <p:nvPr/>
            </p:nvSpPr>
            <p:spPr>
              <a:xfrm>
                <a:off x="743000" y="6552187"/>
                <a:ext cx="59100" cy="1164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8" name="Google Shape;248;p16"/>
              <p:cNvSpPr/>
              <p:nvPr/>
            </p:nvSpPr>
            <p:spPr>
              <a:xfrm>
                <a:off x="810381" y="6575238"/>
                <a:ext cx="88200" cy="933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49" name="Google Shape;249;p16"/>
              <p:cNvSpPr/>
              <p:nvPr/>
            </p:nvSpPr>
            <p:spPr>
              <a:xfrm>
                <a:off x="898449" y="6522633"/>
                <a:ext cx="99300" cy="146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50" name="Google Shape;250;p16"/>
              <p:cNvSpPr/>
              <p:nvPr/>
            </p:nvSpPr>
            <p:spPr>
              <a:xfrm>
                <a:off x="1003657" y="6575238"/>
                <a:ext cx="64500" cy="921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51" name="Google Shape;251;p16"/>
              <p:cNvSpPr/>
              <p:nvPr/>
            </p:nvSpPr>
            <p:spPr>
              <a:xfrm>
                <a:off x="1081676" y="6537410"/>
                <a:ext cx="40200" cy="1299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52" name="Google Shape;252;p16"/>
              <p:cNvSpPr/>
              <p:nvPr/>
            </p:nvSpPr>
            <p:spPr>
              <a:xfrm>
                <a:off x="1126596" y="6575238"/>
                <a:ext cx="82800" cy="933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53" name="Google Shape;253;p16"/>
              <p:cNvSpPr/>
              <p:nvPr/>
            </p:nvSpPr>
            <p:spPr>
              <a:xfrm>
                <a:off x="1214665" y="6522633"/>
                <a:ext cx="102300" cy="1449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54" name="Google Shape;254;p16"/>
              <p:cNvSpPr/>
              <p:nvPr/>
            </p:nvSpPr>
            <p:spPr>
              <a:xfrm>
                <a:off x="1323420" y="6575238"/>
                <a:ext cx="75600" cy="933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255" name="Google Shape;255;p16"/>
          <p:cNvSpPr txBox="1"/>
          <p:nvPr>
            <p:ph type="ctrTitle"/>
          </p:nvPr>
        </p:nvSpPr>
        <p:spPr>
          <a:xfrm>
            <a:off x="480060" y="2533650"/>
            <a:ext cx="11170800" cy="1790700"/>
          </a:xfrm>
          <a:prstGeom prst="rect">
            <a:avLst/>
          </a:prstGeom>
          <a:noFill/>
          <a:ln>
            <a:noFill/>
          </a:ln>
        </p:spPr>
        <p:txBody>
          <a:bodyPr anchorCtr="0" anchor="ctr" bIns="91425" lIns="91425" spcFirstLastPara="1" rIns="91425" wrap="square" tIns="91425"/>
          <a:lstStyle>
            <a:lvl1pPr lvl="0" marR="0" rtl="0" algn="ctr">
              <a:lnSpc>
                <a:spcPct val="108333"/>
              </a:lnSpc>
              <a:spcBef>
                <a:spcPts val="0"/>
              </a:spcBef>
              <a:spcAft>
                <a:spcPts val="0"/>
              </a:spcAft>
              <a:buClr>
                <a:schemeClr val="accent3"/>
              </a:buClr>
              <a:buSzPts val="1500"/>
              <a:buFont typeface="Source Sans Pro"/>
              <a:buNone/>
              <a:defRPr b="0" i="0" sz="4500" u="none" cap="none" strike="noStrike">
                <a:solidFill>
                  <a:schemeClr val="accent3"/>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56" name="Google Shape;256;p16"/>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ark">
  <p:cSld name="Title - Dark">
    <p:bg>
      <p:bgPr>
        <a:solidFill>
          <a:schemeClr val="dk1"/>
        </a:solidFill>
      </p:bgPr>
    </p:bg>
    <p:spTree>
      <p:nvGrpSpPr>
        <p:cNvPr id="257" name="Shape 257"/>
        <p:cNvGrpSpPr/>
        <p:nvPr/>
      </p:nvGrpSpPr>
      <p:grpSpPr>
        <a:xfrm>
          <a:off x="0" y="0"/>
          <a:ext cx="0" cy="0"/>
          <a:chOff x="0" y="0"/>
          <a:chExt cx="0" cy="0"/>
        </a:xfrm>
      </p:grpSpPr>
      <p:grpSp>
        <p:nvGrpSpPr>
          <p:cNvPr id="258" name="Google Shape;258;p17"/>
          <p:cNvGrpSpPr/>
          <p:nvPr/>
        </p:nvGrpSpPr>
        <p:grpSpPr>
          <a:xfrm>
            <a:off x="0" y="0"/>
            <a:ext cx="12191999" cy="4315812"/>
            <a:chOff x="0" y="0"/>
            <a:chExt cx="12191999" cy="4315812"/>
          </a:xfrm>
        </p:grpSpPr>
        <p:pic>
          <p:nvPicPr>
            <p:cNvPr id="259" name="Google Shape;259;p17"/>
            <p:cNvPicPr preferRelativeResize="0"/>
            <p:nvPr/>
          </p:nvPicPr>
          <p:blipFill rotWithShape="1">
            <a:blip r:embed="rId2">
              <a:alphaModFix/>
            </a:blip>
            <a:srcRect b="5" l="0" r="46469" t="43253"/>
            <a:stretch/>
          </p:blipFill>
          <p:spPr>
            <a:xfrm flipH="1">
              <a:off x="6112794" y="0"/>
              <a:ext cx="6079205" cy="2847374"/>
            </a:xfrm>
            <a:prstGeom prst="rect">
              <a:avLst/>
            </a:prstGeom>
            <a:noFill/>
            <a:ln>
              <a:noFill/>
            </a:ln>
          </p:spPr>
        </p:pic>
        <p:pic>
          <p:nvPicPr>
            <p:cNvPr id="260" name="Google Shape;260;p17"/>
            <p:cNvPicPr preferRelativeResize="0"/>
            <p:nvPr/>
          </p:nvPicPr>
          <p:blipFill rotWithShape="1">
            <a:blip r:embed="rId3">
              <a:alphaModFix/>
            </a:blip>
            <a:srcRect b="20671" l="0" r="0" t="0"/>
            <a:stretch/>
          </p:blipFill>
          <p:spPr>
            <a:xfrm rot="10800000">
              <a:off x="3945288" y="106"/>
              <a:ext cx="5686283" cy="1276798"/>
            </a:xfrm>
            <a:prstGeom prst="rect">
              <a:avLst/>
            </a:prstGeom>
            <a:noFill/>
            <a:ln>
              <a:noFill/>
            </a:ln>
          </p:spPr>
        </p:pic>
        <p:pic>
          <p:nvPicPr>
            <p:cNvPr id="261" name="Google Shape;261;p17"/>
            <p:cNvPicPr preferRelativeResize="0"/>
            <p:nvPr/>
          </p:nvPicPr>
          <p:blipFill rotWithShape="1">
            <a:blip r:embed="rId2">
              <a:alphaModFix/>
            </a:blip>
            <a:srcRect b="0" l="0" r="0" t="14316"/>
            <a:stretch/>
          </p:blipFill>
          <p:spPr>
            <a:xfrm>
              <a:off x="0" y="0"/>
              <a:ext cx="11399458" cy="4315812"/>
            </a:xfrm>
            <a:prstGeom prst="rect">
              <a:avLst/>
            </a:prstGeom>
            <a:noFill/>
            <a:ln>
              <a:noFill/>
            </a:ln>
          </p:spPr>
        </p:pic>
      </p:grpSp>
      <p:pic>
        <p:nvPicPr>
          <p:cNvPr id="262" name="Google Shape;262;p17"/>
          <p:cNvPicPr preferRelativeResize="0"/>
          <p:nvPr/>
        </p:nvPicPr>
        <p:blipFill rotWithShape="1">
          <a:blip r:embed="rId4">
            <a:alphaModFix/>
          </a:blip>
          <a:srcRect b="0" l="0" r="0" t="0"/>
          <a:stretch/>
        </p:blipFill>
        <p:spPr>
          <a:xfrm>
            <a:off x="4712362" y="1147392"/>
            <a:ext cx="2767275" cy="417538"/>
          </a:xfrm>
          <a:prstGeom prst="rect">
            <a:avLst/>
          </a:prstGeom>
          <a:noFill/>
          <a:ln>
            <a:noFill/>
          </a:ln>
        </p:spPr>
      </p:pic>
      <p:sp>
        <p:nvSpPr>
          <p:cNvPr id="263" name="Google Shape;263;p17"/>
          <p:cNvSpPr txBox="1"/>
          <p:nvPr>
            <p:ph idx="1" type="body"/>
          </p:nvPr>
        </p:nvSpPr>
        <p:spPr>
          <a:xfrm>
            <a:off x="723900" y="3396391"/>
            <a:ext cx="10721100" cy="9153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100"/>
              </a:spcBef>
              <a:spcAft>
                <a:spcPts val="0"/>
              </a:spcAft>
              <a:buClr>
                <a:schemeClr val="lt1"/>
              </a:buClr>
              <a:buSzPts val="1500"/>
              <a:buFont typeface="Arial"/>
              <a:buNone/>
              <a:defRPr b="1" i="0" sz="7200" u="none" cap="none" strike="noStrike">
                <a:solidFill>
                  <a:schemeClr val="lt1"/>
                </a:solidFill>
                <a:latin typeface="Source Sans Pro SemiBold"/>
                <a:ea typeface="Source Sans Pro SemiBold"/>
                <a:cs typeface="Source Sans Pro SemiBold"/>
                <a:sym typeface="Source Sans Pro SemiBold"/>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264" name="Google Shape;264;p17"/>
          <p:cNvSpPr txBox="1"/>
          <p:nvPr>
            <p:ph idx="2" type="body"/>
          </p:nvPr>
        </p:nvSpPr>
        <p:spPr>
          <a:xfrm>
            <a:off x="723900" y="4219351"/>
            <a:ext cx="10721100" cy="5265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100"/>
              </a:spcBef>
              <a:spcAft>
                <a:spcPts val="0"/>
              </a:spcAft>
              <a:buClr>
                <a:schemeClr val="accent3"/>
              </a:buClr>
              <a:buSzPts val="1500"/>
              <a:buFont typeface="Arial"/>
              <a:buNone/>
              <a:defRPr b="0" i="0" sz="3200" u="none" cap="none" strike="noStrike">
                <a:solidFill>
                  <a:schemeClr val="accent3"/>
                </a:solidFill>
                <a:latin typeface="Source Sans Pro Light"/>
                <a:ea typeface="Source Sans Pro Light"/>
                <a:cs typeface="Source Sans Pro Light"/>
                <a:sym typeface="Source Sans Pro Light"/>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265" name="Google Shape;265;p17"/>
          <p:cNvSpPr txBox="1"/>
          <p:nvPr>
            <p:ph idx="3" type="body"/>
          </p:nvPr>
        </p:nvSpPr>
        <p:spPr>
          <a:xfrm>
            <a:off x="723900" y="6158957"/>
            <a:ext cx="10721100" cy="388500"/>
          </a:xfrm>
          <a:prstGeom prst="rect">
            <a:avLst/>
          </a:prstGeom>
          <a:noFill/>
          <a:ln>
            <a:noFill/>
          </a:ln>
        </p:spPr>
        <p:txBody>
          <a:bodyPr anchorCtr="0" anchor="t" bIns="91425" lIns="91425" spcFirstLastPara="1" rIns="91425" wrap="square" tIns="91425"/>
          <a:lstStyle>
            <a:lvl1pPr indent="-228600" lvl="0" marL="457200" marR="0" rtl="0" algn="ctr">
              <a:lnSpc>
                <a:spcPct val="90000"/>
              </a:lnSpc>
              <a:spcBef>
                <a:spcPts val="1100"/>
              </a:spcBef>
              <a:spcAft>
                <a:spcPts val="0"/>
              </a:spcAft>
              <a:buClr>
                <a:srgbClr val="A5A5A5"/>
              </a:buClr>
              <a:buSzPts val="1500"/>
              <a:buFont typeface="Arial"/>
              <a:buNone/>
              <a:defRPr b="0" i="0" sz="1600" u="none" cap="none" strike="noStrike">
                <a:solidFill>
                  <a:srgbClr val="A5A5A5"/>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266" name="Google Shape;266;p17"/>
          <p:cNvSpPr/>
          <p:nvPr/>
        </p:nvSpPr>
        <p:spPr>
          <a:xfrm>
            <a:off x="5718810" y="5202648"/>
            <a:ext cx="754500" cy="754500"/>
          </a:xfrm>
          <a:prstGeom prst="ellipse">
            <a:avLst/>
          </a:prstGeom>
          <a:noFill/>
          <a:ln cap="flat" cmpd="sng" w="9525">
            <a:solidFill>
              <a:srgbClr val="D8D8D8">
                <a:alpha val="43921"/>
              </a:srgbClr>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100"/>
              <a:buFont typeface="Source Sans Pro Light"/>
              <a:buNone/>
            </a:pPr>
            <a:r>
              <a:rPr b="0" i="0" lang="en-US" sz="1100" u="none" cap="none" strike="noStrike">
                <a:solidFill>
                  <a:schemeClr val="lt1"/>
                </a:solidFill>
                <a:latin typeface="Source Sans Pro Light"/>
                <a:ea typeface="Source Sans Pro Light"/>
                <a:cs typeface="Source Sans Pro Light"/>
                <a:sym typeface="Source Sans Pro Light"/>
              </a:rPr>
              <a:t>Image Here</a:t>
            </a:r>
            <a:endParaRPr sz="1500">
              <a:solidFill>
                <a:schemeClr val="dk1"/>
              </a:solidFill>
              <a:latin typeface="Arial"/>
              <a:ea typeface="Arial"/>
              <a:cs typeface="Arial"/>
              <a:sym typeface="Arial"/>
            </a:endParaRPr>
          </a:p>
        </p:txBody>
      </p:sp>
      <p:sp>
        <p:nvSpPr>
          <p:cNvPr id="267" name="Google Shape;267;p17"/>
          <p:cNvSpPr txBox="1"/>
          <p:nvPr/>
        </p:nvSpPr>
        <p:spPr>
          <a:xfrm>
            <a:off x="718456" y="6594813"/>
            <a:ext cx="10747500" cy="26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900"/>
              <a:buFont typeface="Source Sans Pro"/>
              <a:buNone/>
            </a:pPr>
            <a:r>
              <a:rPr b="0" i="0" lang="en-US" sz="900" u="none" cap="none" strike="noStrike">
                <a:solidFill>
                  <a:srgbClr val="3F3F3F"/>
                </a:solidFill>
                <a:latin typeface="Source Sans Pro"/>
                <a:ea typeface="Source Sans Pro"/>
                <a:cs typeface="Source Sans Pro"/>
                <a:sym typeface="Source Sans Pro"/>
              </a:rPr>
              <a:t>© Databricks 2017. All rights reserved. Apache, Apache Spark, Spark and the Spark logo are trademarks of the Apache Software Foundation.</a:t>
            </a:r>
            <a:br>
              <a:rPr b="0" i="0" lang="en-US" sz="900" u="none" cap="none" strike="noStrike">
                <a:solidFill>
                  <a:srgbClr val="BFBFBF"/>
                </a:solidFill>
                <a:latin typeface="Source Sans Pro"/>
                <a:ea typeface="Source Sans Pro"/>
                <a:cs typeface="Source Sans Pro"/>
                <a:sym typeface="Source Sans Pro"/>
              </a:rPr>
            </a:br>
            <a:endParaRPr b="0" i="0" sz="900" u="none" cap="none" strike="noStrike">
              <a:solidFill>
                <a:srgbClr val="BFBFBF"/>
              </a:solidFill>
              <a:latin typeface="Source Sans Pro"/>
              <a:ea typeface="Source Sans Pro"/>
              <a:cs typeface="Source Sans Pro"/>
              <a:sym typeface="Source Sans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 Dark">
  <p:cSld name="Chapter - Dark">
    <p:bg>
      <p:bgPr>
        <a:solidFill>
          <a:schemeClr val="dk1"/>
        </a:solidFill>
      </p:bgPr>
    </p:bg>
    <p:spTree>
      <p:nvGrpSpPr>
        <p:cNvPr id="268" name="Shape 268"/>
        <p:cNvGrpSpPr/>
        <p:nvPr/>
      </p:nvGrpSpPr>
      <p:grpSpPr>
        <a:xfrm>
          <a:off x="0" y="0"/>
          <a:ext cx="0" cy="0"/>
          <a:chOff x="0" y="0"/>
          <a:chExt cx="0" cy="0"/>
        </a:xfrm>
      </p:grpSpPr>
      <p:pic>
        <p:nvPicPr>
          <p:cNvPr id="269" name="Google Shape;269;p18"/>
          <p:cNvPicPr preferRelativeResize="0"/>
          <p:nvPr/>
        </p:nvPicPr>
        <p:blipFill rotWithShape="1">
          <a:blip r:embed="rId2">
            <a:alphaModFix/>
          </a:blip>
          <a:srcRect b="0" l="0" r="0" t="24681"/>
          <a:stretch/>
        </p:blipFill>
        <p:spPr>
          <a:xfrm>
            <a:off x="0" y="0"/>
            <a:ext cx="12143232" cy="3504395"/>
          </a:xfrm>
          <a:prstGeom prst="rect">
            <a:avLst/>
          </a:prstGeom>
          <a:noFill/>
          <a:ln>
            <a:noFill/>
          </a:ln>
        </p:spPr>
      </p:pic>
      <p:sp>
        <p:nvSpPr>
          <p:cNvPr id="270" name="Google Shape;270;p18"/>
          <p:cNvSpPr txBox="1"/>
          <p:nvPr>
            <p:ph idx="1" type="body"/>
          </p:nvPr>
        </p:nvSpPr>
        <p:spPr>
          <a:xfrm>
            <a:off x="723900" y="3721146"/>
            <a:ext cx="10721100" cy="915300"/>
          </a:xfrm>
          <a:prstGeom prst="rect">
            <a:avLst/>
          </a:prstGeom>
          <a:noFill/>
          <a:ln>
            <a:noFill/>
          </a:ln>
        </p:spPr>
        <p:txBody>
          <a:bodyPr anchorCtr="0" anchor="b" bIns="91425" lIns="91425" spcFirstLastPara="1" rIns="91425" wrap="square" tIns="91425"/>
          <a:lstStyle>
            <a:lvl1pPr indent="-228600" lvl="0" marL="457200" marR="0" rtl="0" algn="ctr">
              <a:lnSpc>
                <a:spcPct val="90000"/>
              </a:lnSpc>
              <a:spcBef>
                <a:spcPts val="1100"/>
              </a:spcBef>
              <a:spcAft>
                <a:spcPts val="0"/>
              </a:spcAft>
              <a:buClr>
                <a:schemeClr val="lt1"/>
              </a:buClr>
              <a:buSzPts val="1500"/>
              <a:buFont typeface="Arial"/>
              <a:buNone/>
              <a:defRPr b="1" i="0" sz="7200" u="none" cap="none" strike="noStrike">
                <a:solidFill>
                  <a:schemeClr val="lt1"/>
                </a:solidFill>
                <a:latin typeface="Source Sans Pro SemiBold"/>
                <a:ea typeface="Source Sans Pro SemiBold"/>
                <a:cs typeface="Source Sans Pro SemiBold"/>
                <a:sym typeface="Source Sans Pro SemiBold"/>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pic>
        <p:nvPicPr>
          <p:cNvPr id="271" name="Google Shape;271;p18"/>
          <p:cNvPicPr preferRelativeResize="0"/>
          <p:nvPr/>
        </p:nvPicPr>
        <p:blipFill rotWithShape="1">
          <a:blip r:embed="rId3">
            <a:alphaModFix/>
          </a:blip>
          <a:srcRect b="0" l="0" r="0" t="0"/>
          <a:stretch/>
        </p:blipFill>
        <p:spPr>
          <a:xfrm>
            <a:off x="5596496" y="6539428"/>
            <a:ext cx="999006" cy="1507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chemeClr val="dk1"/>
        </a:solidFill>
      </p:bgPr>
    </p:bg>
    <p:spTree>
      <p:nvGrpSpPr>
        <p:cNvPr id="272" name="Shape 272"/>
        <p:cNvGrpSpPr/>
        <p:nvPr/>
      </p:nvGrpSpPr>
      <p:grpSpPr>
        <a:xfrm>
          <a:off x="0" y="0"/>
          <a:ext cx="0" cy="0"/>
          <a:chOff x="0" y="0"/>
          <a:chExt cx="0" cy="0"/>
        </a:xfrm>
      </p:grpSpPr>
      <p:pic>
        <p:nvPicPr>
          <p:cNvPr id="273" name="Google Shape;273;p19"/>
          <p:cNvPicPr preferRelativeResize="0"/>
          <p:nvPr/>
        </p:nvPicPr>
        <p:blipFill rotWithShape="1">
          <a:blip r:embed="rId2">
            <a:alphaModFix/>
          </a:blip>
          <a:srcRect b="0" l="0" r="0" t="24681"/>
          <a:stretch/>
        </p:blipFill>
        <p:spPr>
          <a:xfrm>
            <a:off x="0" y="0"/>
            <a:ext cx="12143232" cy="3504395"/>
          </a:xfrm>
          <a:prstGeom prst="rect">
            <a:avLst/>
          </a:prstGeom>
          <a:noFill/>
          <a:ln>
            <a:noFill/>
          </a:ln>
        </p:spPr>
      </p:pic>
      <p:pic>
        <p:nvPicPr>
          <p:cNvPr id="274" name="Google Shape;274;p19"/>
          <p:cNvPicPr preferRelativeResize="0"/>
          <p:nvPr/>
        </p:nvPicPr>
        <p:blipFill rotWithShape="1">
          <a:blip r:embed="rId3">
            <a:alphaModFix/>
          </a:blip>
          <a:srcRect b="0" l="0" r="0" t="0"/>
          <a:stretch/>
        </p:blipFill>
        <p:spPr>
          <a:xfrm>
            <a:off x="4712367" y="1147392"/>
            <a:ext cx="2767275" cy="417538"/>
          </a:xfrm>
          <a:prstGeom prst="rect">
            <a:avLst/>
          </a:prstGeom>
          <a:noFill/>
          <a:ln>
            <a:noFill/>
          </a:ln>
        </p:spPr>
      </p:pic>
      <p:sp>
        <p:nvSpPr>
          <p:cNvPr id="275" name="Google Shape;275;p19"/>
          <p:cNvSpPr txBox="1"/>
          <p:nvPr/>
        </p:nvSpPr>
        <p:spPr>
          <a:xfrm>
            <a:off x="718456" y="6594813"/>
            <a:ext cx="10747500" cy="26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900"/>
              <a:buFont typeface="Source Sans Pro"/>
              <a:buNone/>
            </a:pPr>
            <a:r>
              <a:rPr b="0" i="0" lang="en-US" sz="900" u="none" cap="none" strike="noStrike">
                <a:solidFill>
                  <a:srgbClr val="3F3F3F"/>
                </a:solidFill>
                <a:latin typeface="Source Sans Pro"/>
                <a:ea typeface="Source Sans Pro"/>
                <a:cs typeface="Source Sans Pro"/>
                <a:sym typeface="Source Sans Pro"/>
              </a:rPr>
              <a:t>© Databricks 2017. All rights reserved. Apache, Apache Spark, Spark and the Spark logo are trademarks of the Apache Software Foundation.</a:t>
            </a:r>
            <a:br>
              <a:rPr b="0" i="0" lang="en-US" sz="900" u="none" cap="none" strike="noStrike">
                <a:solidFill>
                  <a:srgbClr val="BFBFBF"/>
                </a:solidFill>
                <a:latin typeface="Source Sans Pro"/>
                <a:ea typeface="Source Sans Pro"/>
                <a:cs typeface="Source Sans Pro"/>
                <a:sym typeface="Source Sans Pro"/>
              </a:rPr>
            </a:br>
            <a:endParaRPr b="0" i="0" sz="900" u="none" cap="none" strike="noStrike">
              <a:solidFill>
                <a:srgbClr val="BFBFBF"/>
              </a:solidFill>
              <a:latin typeface="Source Sans Pro"/>
              <a:ea typeface="Source Sans Pro"/>
              <a:cs typeface="Source Sans Pro"/>
              <a:sym typeface="Source Sans Pro"/>
            </a:endParaRPr>
          </a:p>
        </p:txBody>
      </p:sp>
      <p:sp>
        <p:nvSpPr>
          <p:cNvPr id="276" name="Google Shape;276;p19"/>
          <p:cNvSpPr/>
          <p:nvPr/>
        </p:nvSpPr>
        <p:spPr>
          <a:xfrm>
            <a:off x="3790725" y="3244333"/>
            <a:ext cx="4610700" cy="1089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i="0" lang="en-US" sz="7200" u="none" cap="none" strike="noStrike">
                <a:solidFill>
                  <a:schemeClr val="lt1"/>
                </a:solidFill>
                <a:latin typeface="Source Sans Pro SemiBold"/>
                <a:ea typeface="Source Sans Pro SemiBold"/>
                <a:cs typeface="Source Sans Pro SemiBold"/>
                <a:sym typeface="Source Sans Pro SemiBold"/>
              </a:rPr>
              <a:t>Thank You.</a:t>
            </a:r>
            <a:endParaRPr sz="1500">
              <a:solidFill>
                <a:schemeClr val="dk1"/>
              </a:solidFill>
              <a:latin typeface="Arial"/>
              <a:ea typeface="Arial"/>
              <a:cs typeface="Arial"/>
              <a:sym typeface="Arial"/>
            </a:endParaRPr>
          </a:p>
        </p:txBody>
      </p:sp>
      <p:sp>
        <p:nvSpPr>
          <p:cNvPr id="277" name="Google Shape;277;p19"/>
          <p:cNvSpPr txBox="1"/>
          <p:nvPr/>
        </p:nvSpPr>
        <p:spPr>
          <a:xfrm>
            <a:off x="5406428" y="5270500"/>
            <a:ext cx="1404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1900"/>
              <a:buFont typeface="Source Sans Pro"/>
              <a:buNone/>
            </a:pPr>
            <a:r>
              <a:rPr b="0" i="0" lang="en-US" sz="1900" u="none" cap="none" strike="noStrike">
                <a:solidFill>
                  <a:srgbClr val="7F7F7F"/>
                </a:solidFill>
                <a:latin typeface="Source Sans Pro"/>
                <a:ea typeface="Source Sans Pro"/>
                <a:cs typeface="Source Sans Pro"/>
                <a:sym typeface="Source Sans Pro"/>
              </a:rPr>
              <a:t>@databricks</a:t>
            </a:r>
            <a:endParaRPr b="0" i="0" sz="1900" u="none" cap="none" strike="noStrike">
              <a:solidFill>
                <a:srgbClr val="7F7F7F"/>
              </a:solidFill>
              <a:latin typeface="Source Sans Pro"/>
              <a:ea typeface="Source Sans Pro"/>
              <a:cs typeface="Source Sans Pro"/>
              <a:sym typeface="Source Sans Pro"/>
            </a:endParaRPr>
          </a:p>
        </p:txBody>
      </p:sp>
      <p:sp>
        <p:nvSpPr>
          <p:cNvPr id="278" name="Google Shape;278;p19"/>
          <p:cNvSpPr/>
          <p:nvPr/>
        </p:nvSpPr>
        <p:spPr>
          <a:xfrm>
            <a:off x="5176837" y="5354953"/>
            <a:ext cx="246000" cy="200400"/>
          </a:xfrm>
          <a:custGeom>
            <a:rect b="b" l="l" r="r" t="t"/>
            <a:pathLst>
              <a:path extrusionOk="0" h="120000" w="120000">
                <a:moveTo>
                  <a:pt x="37733" y="119999"/>
                </a:moveTo>
                <a:cubicBezTo>
                  <a:pt x="83013" y="119999"/>
                  <a:pt x="107745" y="73782"/>
                  <a:pt x="107745" y="33813"/>
                </a:cubicBezTo>
                <a:cubicBezTo>
                  <a:pt x="107745" y="32526"/>
                  <a:pt x="107745" y="31240"/>
                  <a:pt x="107745" y="29954"/>
                </a:cubicBezTo>
                <a:cubicBezTo>
                  <a:pt x="112528" y="25635"/>
                  <a:pt x="116712" y="20306"/>
                  <a:pt x="120000" y="14241"/>
                </a:cubicBezTo>
                <a:cubicBezTo>
                  <a:pt x="115591" y="16630"/>
                  <a:pt x="110809" y="18284"/>
                  <a:pt x="105877" y="19019"/>
                </a:cubicBezTo>
                <a:cubicBezTo>
                  <a:pt x="110958" y="15252"/>
                  <a:pt x="114844" y="9372"/>
                  <a:pt x="116712" y="2297"/>
                </a:cubicBezTo>
                <a:cubicBezTo>
                  <a:pt x="111930" y="5696"/>
                  <a:pt x="106625" y="8269"/>
                  <a:pt x="101021" y="9647"/>
                </a:cubicBezTo>
                <a:cubicBezTo>
                  <a:pt x="96537" y="3767"/>
                  <a:pt x="90186" y="0"/>
                  <a:pt x="83088" y="0"/>
                </a:cubicBezTo>
                <a:cubicBezTo>
                  <a:pt x="69489" y="0"/>
                  <a:pt x="58430" y="13598"/>
                  <a:pt x="58430" y="30321"/>
                </a:cubicBezTo>
                <a:cubicBezTo>
                  <a:pt x="58430" y="32710"/>
                  <a:pt x="58655" y="35007"/>
                  <a:pt x="59103" y="37212"/>
                </a:cubicBezTo>
                <a:cubicBezTo>
                  <a:pt x="38630" y="35926"/>
                  <a:pt x="20473" y="23889"/>
                  <a:pt x="8368" y="5604"/>
                </a:cubicBezTo>
                <a:cubicBezTo>
                  <a:pt x="6276" y="10015"/>
                  <a:pt x="5006" y="15252"/>
                  <a:pt x="5006" y="20765"/>
                </a:cubicBezTo>
                <a:cubicBezTo>
                  <a:pt x="5006" y="31332"/>
                  <a:pt x="9339" y="40612"/>
                  <a:pt x="15990" y="46033"/>
                </a:cubicBezTo>
                <a:cubicBezTo>
                  <a:pt x="11955" y="45849"/>
                  <a:pt x="8144" y="44471"/>
                  <a:pt x="4856" y="42174"/>
                </a:cubicBezTo>
                <a:cubicBezTo>
                  <a:pt x="4856" y="42358"/>
                  <a:pt x="4856" y="42450"/>
                  <a:pt x="4856" y="42633"/>
                </a:cubicBezTo>
                <a:cubicBezTo>
                  <a:pt x="4856" y="57243"/>
                  <a:pt x="13300" y="69464"/>
                  <a:pt x="24582" y="72312"/>
                </a:cubicBezTo>
                <a:cubicBezTo>
                  <a:pt x="22490" y="72955"/>
                  <a:pt x="20323" y="73323"/>
                  <a:pt x="18082" y="73323"/>
                </a:cubicBezTo>
                <a:cubicBezTo>
                  <a:pt x="16513" y="73323"/>
                  <a:pt x="14943" y="73139"/>
                  <a:pt x="13449" y="72771"/>
                </a:cubicBezTo>
                <a:cubicBezTo>
                  <a:pt x="16587" y="84808"/>
                  <a:pt x="25703" y="93537"/>
                  <a:pt x="36463" y="93813"/>
                </a:cubicBezTo>
                <a:cubicBezTo>
                  <a:pt x="28019" y="101898"/>
                  <a:pt x="17409" y="106768"/>
                  <a:pt x="5902" y="106768"/>
                </a:cubicBezTo>
                <a:cubicBezTo>
                  <a:pt x="3885" y="106768"/>
                  <a:pt x="1942" y="106676"/>
                  <a:pt x="0" y="106401"/>
                </a:cubicBezTo>
                <a:cubicBezTo>
                  <a:pt x="10909" y="114946"/>
                  <a:pt x="23835" y="119999"/>
                  <a:pt x="37733" y="119999"/>
                </a:cubicBezTo>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cxnSp>
        <p:nvCxnSpPr>
          <p:cNvPr id="279" name="Google Shape;279;p19"/>
          <p:cNvCxnSpPr/>
          <p:nvPr/>
        </p:nvCxnSpPr>
        <p:spPr>
          <a:xfrm>
            <a:off x="3962400" y="4749800"/>
            <a:ext cx="4216500" cy="0"/>
          </a:xfrm>
          <a:prstGeom prst="straightConnector1">
            <a:avLst/>
          </a:prstGeom>
          <a:noFill/>
          <a:ln cap="flat" cmpd="sng" w="9525">
            <a:solidFill>
              <a:srgbClr val="7F7F7F"/>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ricks">
  <p:cSld name="Title - Bricks">
    <p:spTree>
      <p:nvGrpSpPr>
        <p:cNvPr id="280" name="Shape 280"/>
        <p:cNvGrpSpPr/>
        <p:nvPr/>
      </p:nvGrpSpPr>
      <p:grpSpPr>
        <a:xfrm>
          <a:off x="0" y="0"/>
          <a:ext cx="0" cy="0"/>
          <a:chOff x="0" y="0"/>
          <a:chExt cx="0" cy="0"/>
        </a:xfrm>
      </p:grpSpPr>
      <p:pic>
        <p:nvPicPr>
          <p:cNvPr id="281" name="Google Shape;281;p20"/>
          <p:cNvPicPr preferRelativeResize="0"/>
          <p:nvPr/>
        </p:nvPicPr>
        <p:blipFill rotWithShape="1">
          <a:blip r:embed="rId2">
            <a:alphaModFix/>
          </a:blip>
          <a:srcRect b="0" l="0" r="0" t="0"/>
          <a:stretch/>
        </p:blipFill>
        <p:spPr>
          <a:xfrm>
            <a:off x="0" y="0"/>
            <a:ext cx="12094464" cy="6830568"/>
          </a:xfrm>
          <a:prstGeom prst="rect">
            <a:avLst/>
          </a:prstGeom>
          <a:noFill/>
          <a:ln>
            <a:noFill/>
          </a:ln>
        </p:spPr>
      </p:pic>
      <p:pic>
        <p:nvPicPr>
          <p:cNvPr id="282" name="Google Shape;282;p20"/>
          <p:cNvPicPr preferRelativeResize="0"/>
          <p:nvPr/>
        </p:nvPicPr>
        <p:blipFill rotWithShape="1">
          <a:blip r:embed="rId3">
            <a:alphaModFix/>
          </a:blip>
          <a:srcRect b="0" l="0" r="0" t="0"/>
          <a:stretch/>
        </p:blipFill>
        <p:spPr>
          <a:xfrm>
            <a:off x="0" y="6305550"/>
            <a:ext cx="12094464" cy="552191"/>
          </a:xfrm>
          <a:prstGeom prst="rect">
            <a:avLst/>
          </a:prstGeom>
          <a:noFill/>
          <a:ln>
            <a:noFill/>
          </a:ln>
        </p:spPr>
      </p:pic>
      <p:grpSp>
        <p:nvGrpSpPr>
          <p:cNvPr id="283" name="Google Shape;283;p20"/>
          <p:cNvGrpSpPr/>
          <p:nvPr/>
        </p:nvGrpSpPr>
        <p:grpSpPr>
          <a:xfrm>
            <a:off x="649679" y="568548"/>
            <a:ext cx="2731902" cy="412682"/>
            <a:chOff x="1376362" y="6289675"/>
            <a:chExt cx="2763964" cy="417525"/>
          </a:xfrm>
        </p:grpSpPr>
        <p:sp>
          <p:nvSpPr>
            <p:cNvPr id="284" name="Google Shape;284;p20"/>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5" name="Google Shape;285;p20"/>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6" name="Google Shape;286;p20"/>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7" name="Google Shape;287;p20"/>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8" name="Google Shape;288;p20"/>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9" name="Google Shape;289;p20"/>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0" name="Google Shape;290;p20"/>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1" name="Google Shape;291;p20"/>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2" name="Google Shape;292;p20"/>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3" name="Google Shape;293;p20"/>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4" name="Google Shape;294;p20"/>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5" name="Google Shape;295;p20"/>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6" name="Google Shape;296;p20"/>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7" name="Google Shape;297;p20"/>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sp>
        <p:nvSpPr>
          <p:cNvPr id="298" name="Google Shape;298;p20"/>
          <p:cNvSpPr txBox="1"/>
          <p:nvPr>
            <p:ph idx="1" type="body"/>
          </p:nvPr>
        </p:nvSpPr>
        <p:spPr>
          <a:xfrm>
            <a:off x="510539" y="4422185"/>
            <a:ext cx="10976700" cy="915300"/>
          </a:xfrm>
          <a:prstGeom prst="rect">
            <a:avLst/>
          </a:prstGeom>
          <a:noFill/>
          <a:ln>
            <a:noFill/>
          </a:ln>
        </p:spPr>
        <p:txBody>
          <a:bodyPr anchorCtr="0" anchor="b" bIns="91425" lIns="91425" spcFirstLastPara="1" rIns="91425" wrap="square" tIns="91425"/>
          <a:lstStyle>
            <a:lvl1pPr indent="-228600" lvl="0" marL="457200" marR="0" rtl="0" algn="l">
              <a:lnSpc>
                <a:spcPct val="87500"/>
              </a:lnSpc>
              <a:spcBef>
                <a:spcPts val="1100"/>
              </a:spcBef>
              <a:spcAft>
                <a:spcPts val="0"/>
              </a:spcAft>
              <a:buClr>
                <a:srgbClr val="444545"/>
              </a:buClr>
              <a:buSzPts val="1500"/>
              <a:buFont typeface="Arial"/>
              <a:buNone/>
              <a:defRPr b="0" i="0" sz="8000" u="none" cap="none" strike="noStrike">
                <a:solidFill>
                  <a:srgbClr val="444545"/>
                </a:solidFill>
                <a:latin typeface="Source Sans Pro SemiBold"/>
                <a:ea typeface="Source Sans Pro SemiBold"/>
                <a:cs typeface="Source Sans Pro SemiBold"/>
                <a:sym typeface="Source Sans Pro SemiBold"/>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299" name="Google Shape;299;p20"/>
          <p:cNvSpPr txBox="1"/>
          <p:nvPr>
            <p:ph idx="2" type="body"/>
          </p:nvPr>
        </p:nvSpPr>
        <p:spPr>
          <a:xfrm>
            <a:off x="515981" y="6416039"/>
            <a:ext cx="10971300" cy="388500"/>
          </a:xfrm>
          <a:prstGeom prst="rect">
            <a:avLst/>
          </a:prstGeom>
          <a:noFill/>
          <a:ln>
            <a:noFill/>
          </a:ln>
        </p:spPr>
        <p:txBody>
          <a:bodyPr anchorCtr="0" anchor="ctr" bIns="91425" lIns="91425" spcFirstLastPara="1" rIns="91425" wrap="square" tIns="91425"/>
          <a:lstStyle>
            <a:lvl1pPr indent="-228600" lvl="0" marL="457200" marR="0" rtl="0" algn="l">
              <a:lnSpc>
                <a:spcPct val="90000"/>
              </a:lnSpc>
              <a:spcBef>
                <a:spcPts val="1100"/>
              </a:spcBef>
              <a:spcAft>
                <a:spcPts val="0"/>
              </a:spcAft>
              <a:buClr>
                <a:schemeClr val="lt1"/>
              </a:buClr>
              <a:buSzPts val="1500"/>
              <a:buFont typeface="Arial"/>
              <a:buNone/>
              <a:defRPr b="0" i="0" sz="1600" u="none" cap="none" strike="noStrike">
                <a:solidFill>
                  <a:schemeClr val="lt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300" name="Google Shape;300;p20"/>
          <p:cNvSpPr txBox="1"/>
          <p:nvPr/>
        </p:nvSpPr>
        <p:spPr>
          <a:xfrm>
            <a:off x="1291770" y="6413383"/>
            <a:ext cx="10747500" cy="263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B8F3FE"/>
              </a:buClr>
              <a:buSzPts val="900"/>
              <a:buFont typeface="Source Sans Pro"/>
              <a:buNone/>
            </a:pPr>
            <a:r>
              <a:rPr b="0" i="0" lang="en-US" sz="900" u="none" cap="none" strike="noStrike">
                <a:solidFill>
                  <a:srgbClr val="B8F3FE"/>
                </a:solidFill>
                <a:latin typeface="Source Sans Pro"/>
                <a:ea typeface="Source Sans Pro"/>
                <a:cs typeface="Source Sans Pro"/>
                <a:sym typeface="Source Sans Pro"/>
              </a:rPr>
              <a:t>© Databricks 2017. All rights reserved. Apache, Apache Spark, Spark and</a:t>
            </a:r>
            <a:br>
              <a:rPr b="0" i="0" lang="en-US" sz="900" u="none" cap="none" strike="noStrike">
                <a:solidFill>
                  <a:srgbClr val="B8F3FE"/>
                </a:solidFill>
                <a:latin typeface="Source Sans Pro"/>
                <a:ea typeface="Source Sans Pro"/>
                <a:cs typeface="Source Sans Pro"/>
                <a:sym typeface="Source Sans Pro"/>
              </a:rPr>
            </a:br>
            <a:r>
              <a:rPr b="0" i="0" lang="en-US" sz="900" u="none" cap="none" strike="noStrike">
                <a:solidFill>
                  <a:srgbClr val="B8F3FE"/>
                </a:solidFill>
                <a:latin typeface="Source Sans Pro"/>
                <a:ea typeface="Source Sans Pro"/>
                <a:cs typeface="Source Sans Pro"/>
                <a:sym typeface="Source Sans Pro"/>
              </a:rPr>
              <a:t> the Spark logo are trademarks of the Apache Software Foundation.</a:t>
            </a:r>
            <a:br>
              <a:rPr b="0" i="0" lang="en-US" sz="900" u="none" cap="none" strike="noStrike">
                <a:solidFill>
                  <a:srgbClr val="B8F3FE"/>
                </a:solidFill>
                <a:latin typeface="Source Sans Pro"/>
                <a:ea typeface="Source Sans Pro"/>
                <a:cs typeface="Source Sans Pro"/>
                <a:sym typeface="Source Sans Pro"/>
              </a:rPr>
            </a:br>
            <a:endParaRPr b="0" i="0" sz="900" u="none" cap="none" strike="noStrike">
              <a:solidFill>
                <a:srgbClr val="B8F3FE"/>
              </a:solidFill>
              <a:latin typeface="Source Sans Pro"/>
              <a:ea typeface="Source Sans Pro"/>
              <a:cs typeface="Source Sans Pro"/>
              <a:sym typeface="Source Sans Pr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 Bricks">
  <p:cSld name="Chapter - Bricks">
    <p:bg>
      <p:bgPr>
        <a:solidFill>
          <a:schemeClr val="dk1"/>
        </a:solidFill>
      </p:bgPr>
    </p:bg>
    <p:spTree>
      <p:nvGrpSpPr>
        <p:cNvPr id="301" name="Shape 301"/>
        <p:cNvGrpSpPr/>
        <p:nvPr/>
      </p:nvGrpSpPr>
      <p:grpSpPr>
        <a:xfrm>
          <a:off x="0" y="0"/>
          <a:ext cx="0" cy="0"/>
          <a:chOff x="0" y="0"/>
          <a:chExt cx="0" cy="0"/>
        </a:xfrm>
      </p:grpSpPr>
      <p:pic>
        <p:nvPicPr>
          <p:cNvPr id="302" name="Google Shape;302;p21"/>
          <p:cNvPicPr preferRelativeResize="0"/>
          <p:nvPr/>
        </p:nvPicPr>
        <p:blipFill rotWithShape="1">
          <a:blip r:embed="rId2">
            <a:alphaModFix/>
          </a:blip>
          <a:srcRect b="0" l="0" r="0" t="0"/>
          <a:stretch/>
        </p:blipFill>
        <p:spPr>
          <a:xfrm>
            <a:off x="0" y="-6350"/>
            <a:ext cx="12094464" cy="6830568"/>
          </a:xfrm>
          <a:prstGeom prst="rect">
            <a:avLst/>
          </a:prstGeom>
          <a:noFill/>
          <a:ln>
            <a:noFill/>
          </a:ln>
        </p:spPr>
      </p:pic>
      <p:sp>
        <p:nvSpPr>
          <p:cNvPr id="303" name="Google Shape;303;p21"/>
          <p:cNvSpPr txBox="1"/>
          <p:nvPr>
            <p:ph idx="1" type="body"/>
          </p:nvPr>
        </p:nvSpPr>
        <p:spPr>
          <a:xfrm>
            <a:off x="2097314" y="3272834"/>
            <a:ext cx="9459600" cy="915300"/>
          </a:xfrm>
          <a:prstGeom prst="rect">
            <a:avLst/>
          </a:prstGeom>
          <a:noFill/>
          <a:ln>
            <a:noFill/>
          </a:ln>
        </p:spPr>
        <p:txBody>
          <a:bodyPr anchorCtr="0" anchor="b" bIns="91425" lIns="91425" spcFirstLastPara="1" rIns="91425" wrap="square" tIns="91425"/>
          <a:lstStyle>
            <a:lvl1pPr indent="-228600" lvl="0" marL="457200" marR="0" rtl="0" algn="l">
              <a:lnSpc>
                <a:spcPct val="87500"/>
              </a:lnSpc>
              <a:spcBef>
                <a:spcPts val="1100"/>
              </a:spcBef>
              <a:spcAft>
                <a:spcPts val="0"/>
              </a:spcAft>
              <a:buClr>
                <a:schemeClr val="lt1"/>
              </a:buClr>
              <a:buSzPts val="1500"/>
              <a:buFont typeface="Arial"/>
              <a:buNone/>
              <a:defRPr b="0" i="0" sz="8000" u="none" cap="none" strike="noStrike">
                <a:solidFill>
                  <a:schemeClr val="lt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304" name="Google Shape;304;p21"/>
          <p:cNvSpPr txBox="1"/>
          <p:nvPr>
            <p:ph idx="12" type="sldNum"/>
          </p:nvPr>
        </p:nvSpPr>
        <p:spPr>
          <a:xfrm>
            <a:off x="0" y="4014392"/>
            <a:ext cx="1778100" cy="2148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7ED1E1"/>
              </a:buClr>
              <a:buSzPts val="8000"/>
              <a:buFont typeface="Source Sans Pro"/>
              <a:buNone/>
              <a:defRPr b="0" i="0" sz="8000" u="none" cap="none" strike="noStrike">
                <a:solidFill>
                  <a:srgbClr val="7ED1E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21"/>
          <p:cNvPicPr preferRelativeResize="0"/>
          <p:nvPr/>
        </p:nvPicPr>
        <p:blipFill rotWithShape="1">
          <a:blip r:embed="rId3">
            <a:alphaModFix/>
          </a:blip>
          <a:srcRect b="0" l="0" r="0" t="0"/>
          <a:stretch/>
        </p:blipFill>
        <p:spPr>
          <a:xfrm>
            <a:off x="5596496" y="6539428"/>
            <a:ext cx="999006" cy="1507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bg>
      <p:bgPr>
        <a:solidFill>
          <a:schemeClr val="dk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269240" y="2962719"/>
            <a:ext cx="11653523" cy="932563"/>
          </a:xfrm>
          <a:prstGeom prst="rect">
            <a:avLst/>
          </a:prstGeom>
          <a:noFill/>
          <a:ln>
            <a:noFill/>
          </a:ln>
        </p:spPr>
        <p:txBody>
          <a:bodyPr anchorCtr="0" anchor="ctr" bIns="91425" lIns="146300" spcFirstLastPara="1" rIns="146300" wrap="square" tIns="91425"/>
          <a:lstStyle>
            <a:lvl1pPr lvl="0" algn="l">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10" name="Shape 310"/>
        <p:cNvGrpSpPr/>
        <p:nvPr/>
      </p:nvGrpSpPr>
      <p:grpSpPr>
        <a:xfrm>
          <a:off x="0" y="0"/>
          <a:ext cx="0" cy="0"/>
          <a:chOff x="0" y="0"/>
          <a:chExt cx="0" cy="0"/>
        </a:xfrm>
      </p:grpSpPr>
      <p:sp>
        <p:nvSpPr>
          <p:cNvPr id="311" name="Google Shape;311;p23"/>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4400"/>
              <a:buFont typeface="Quattrocento Sans"/>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2" name="Shape 312"/>
        <p:cNvGrpSpPr/>
        <p:nvPr/>
      </p:nvGrpSpPr>
      <p:grpSpPr>
        <a:xfrm>
          <a:off x="0" y="0"/>
          <a:ext cx="0" cy="0"/>
          <a:chOff x="0" y="0"/>
          <a:chExt cx="0" cy="0"/>
        </a:xfrm>
      </p:grpSpPr>
      <p:sp>
        <p:nvSpPr>
          <p:cNvPr id="313" name="Google Shape;313;p24"/>
          <p:cNvSpPr txBox="1"/>
          <p:nvPr>
            <p:ph idx="1" type="body"/>
          </p:nvPr>
        </p:nvSpPr>
        <p:spPr>
          <a:xfrm>
            <a:off x="269240" y="1189177"/>
            <a:ext cx="11653523" cy="1375761"/>
          </a:xfrm>
          <a:prstGeom prst="rect">
            <a:avLst/>
          </a:prstGeom>
          <a:noFill/>
          <a:ln>
            <a:noFill/>
          </a:ln>
        </p:spPr>
        <p:txBody>
          <a:bodyPr anchorCtr="0" anchor="t" bIns="91425" lIns="146300" spcFirstLastPara="1" rIns="146300" wrap="square" tIns="91425"/>
          <a:lstStyle>
            <a:lvl1pPr indent="-342900" lvl="0" marL="457200" algn="l">
              <a:lnSpc>
                <a:spcPct val="90000"/>
              </a:lnSpc>
              <a:spcBef>
                <a:spcPts val="400"/>
              </a:spcBef>
              <a:spcAft>
                <a:spcPts val="0"/>
              </a:spcAft>
              <a:buClr>
                <a:schemeClr val="dk1"/>
              </a:buClr>
              <a:buSzPts val="1800"/>
              <a:buChar char="•"/>
              <a:defRPr sz="2000"/>
            </a:lvl1pPr>
            <a:lvl2pPr indent="-320040" lvl="1" marL="914400" algn="l">
              <a:lnSpc>
                <a:spcPct val="90000"/>
              </a:lnSpc>
              <a:spcBef>
                <a:spcPts val="320"/>
              </a:spcBef>
              <a:spcAft>
                <a:spcPts val="0"/>
              </a:spcAft>
              <a:buClr>
                <a:schemeClr val="dk1"/>
              </a:buClr>
              <a:buSzPts val="1440"/>
              <a:buChar char="•"/>
              <a:defRPr sz="1600"/>
            </a:lvl2pPr>
            <a:lvl3pPr indent="-308610" lvl="2" marL="1371600" algn="l">
              <a:lnSpc>
                <a:spcPct val="90000"/>
              </a:lnSpc>
              <a:spcBef>
                <a:spcPts val="280"/>
              </a:spcBef>
              <a:spcAft>
                <a:spcPts val="0"/>
              </a:spcAft>
              <a:buClr>
                <a:schemeClr val="dk1"/>
              </a:buClr>
              <a:buSzPts val="1260"/>
              <a:buChar char="•"/>
              <a:defRPr sz="1400"/>
            </a:lvl3pPr>
            <a:lvl4pPr indent="-297180" lvl="3" marL="1828800" algn="l">
              <a:lnSpc>
                <a:spcPct val="90000"/>
              </a:lnSpc>
              <a:spcBef>
                <a:spcPts val="240"/>
              </a:spcBef>
              <a:spcAft>
                <a:spcPts val="0"/>
              </a:spcAft>
              <a:buClr>
                <a:schemeClr val="dk1"/>
              </a:buClr>
              <a:buSzPts val="1080"/>
              <a:buChar char="•"/>
              <a:defRPr sz="1200"/>
            </a:lvl4pPr>
            <a:lvl5pPr indent="-297179" lvl="4" marL="2286000" algn="l">
              <a:lnSpc>
                <a:spcPct val="90000"/>
              </a:lnSpc>
              <a:spcBef>
                <a:spcPts val="240"/>
              </a:spcBef>
              <a:spcAft>
                <a:spcPts val="0"/>
              </a:spcAft>
              <a:buClr>
                <a:schemeClr val="dk1"/>
              </a:buClr>
              <a:buSzPts val="108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4" name="Google Shape;314;p24"/>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Use cases">
  <p:cSld name="3_Use cases">
    <p:bg>
      <p:bgPr>
        <a:solidFill>
          <a:schemeClr val="lt1"/>
        </a:solidFill>
      </p:bgPr>
    </p:bg>
    <p:spTree>
      <p:nvGrpSpPr>
        <p:cNvPr id="315" name="Shape 315"/>
        <p:cNvGrpSpPr/>
        <p:nvPr/>
      </p:nvGrpSpPr>
      <p:grpSpPr>
        <a:xfrm>
          <a:off x="0" y="0"/>
          <a:ext cx="0" cy="0"/>
          <a:chOff x="0" y="0"/>
          <a:chExt cx="0" cy="0"/>
        </a:xfrm>
      </p:grpSpPr>
      <p:sp>
        <p:nvSpPr>
          <p:cNvPr id="316" name="Google Shape;316;p25"/>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rgbClr val="0278D7"/>
              </a:buClr>
              <a:buSzPts val="2800"/>
              <a:buFont typeface="Quattrocento Sans"/>
              <a:buNone/>
              <a:defRPr b="0" sz="2800" cap="none">
                <a:solidFill>
                  <a:srgbClr val="02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7" name="Google Shape;317;p25"/>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80"/>
              </a:spcBef>
              <a:spcAft>
                <a:spcPts val="0"/>
              </a:spcAft>
              <a:buClr>
                <a:srgbClr val="0278D7"/>
              </a:buClr>
              <a:buSzPts val="1260"/>
              <a:buNone/>
              <a:defRPr b="1" sz="1400">
                <a:solidFill>
                  <a:srgbClr val="0278D7"/>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8" name="Google Shape;318;p25"/>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80"/>
              </a:spcBef>
              <a:spcAft>
                <a:spcPts val="0"/>
              </a:spcAft>
              <a:buClr>
                <a:srgbClr val="0278D7"/>
              </a:buClr>
              <a:buSzPts val="1260"/>
              <a:buNone/>
              <a:defRPr b="1" sz="1400">
                <a:solidFill>
                  <a:srgbClr val="0278D7"/>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9" name="Google Shape;319;p25"/>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80"/>
              </a:spcBef>
              <a:spcAft>
                <a:spcPts val="0"/>
              </a:spcAft>
              <a:buClr>
                <a:srgbClr val="0278D7"/>
              </a:buClr>
              <a:buSzPts val="1260"/>
              <a:buNone/>
              <a:defRPr b="1" sz="1400">
                <a:solidFill>
                  <a:srgbClr val="0278D7"/>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0" name="Google Shape;320;p25"/>
          <p:cNvSpPr txBox="1"/>
          <p:nvPr>
            <p:ph idx="4" type="body"/>
          </p:nvPr>
        </p:nvSpPr>
        <p:spPr>
          <a:xfrm>
            <a:off x="7524680" y="3530518"/>
            <a:ext cx="1851471" cy="480131"/>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80"/>
              </a:spcBef>
              <a:spcAft>
                <a:spcPts val="0"/>
              </a:spcAft>
              <a:buClr>
                <a:srgbClr val="0278D7"/>
              </a:buClr>
              <a:buSzPts val="1260"/>
              <a:buNone/>
              <a:defRPr b="1" sz="1400">
                <a:solidFill>
                  <a:srgbClr val="0278D7"/>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1" name="Google Shape;321;p25"/>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80"/>
              </a:spcBef>
              <a:spcAft>
                <a:spcPts val="0"/>
              </a:spcAft>
              <a:buClr>
                <a:srgbClr val="0278D7"/>
              </a:buClr>
              <a:buSzPts val="1260"/>
              <a:buNone/>
              <a:defRPr b="1" sz="1400">
                <a:solidFill>
                  <a:srgbClr val="0278D7"/>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2" name="Google Shape;322;p25"/>
          <p:cNvSpPr txBox="1"/>
          <p:nvPr/>
        </p:nvSpPr>
        <p:spPr>
          <a:xfrm>
            <a:off x="266699" y="718314"/>
            <a:ext cx="895895" cy="323165"/>
          </a:xfrm>
          <a:prstGeom prst="rect">
            <a:avLst/>
          </a:prstGeom>
          <a:noFill/>
          <a:ln>
            <a:noFill/>
          </a:ln>
        </p:spPr>
        <p:txBody>
          <a:bodyPr anchorCtr="0" anchor="t" bIns="91425" lIns="146300" spcFirstLastPara="1" rIns="146300" wrap="square" tIns="91425">
            <a:noAutofit/>
          </a:bodyPr>
          <a:lstStyle/>
          <a:p>
            <a:pPr indent="0" lvl="0" marL="0" marR="0" rtl="0" algn="ctr">
              <a:lnSpc>
                <a:spcPct val="90000"/>
              </a:lnSpc>
              <a:spcBef>
                <a:spcPts val="0"/>
              </a:spcBef>
              <a:spcAft>
                <a:spcPts val="0"/>
              </a:spcAft>
              <a:buClr>
                <a:srgbClr val="000000"/>
              </a:buClr>
              <a:buSzPts val="900"/>
              <a:buFont typeface="Arial"/>
              <a:buNone/>
            </a:pPr>
            <a:r>
              <a:rPr b="0" i="0" lang="en-US" sz="1000" u="none" cap="none" strike="noStrike">
                <a:solidFill>
                  <a:srgbClr val="000000"/>
                </a:solidFill>
                <a:latin typeface="Quattrocento Sans"/>
                <a:ea typeface="Quattrocento Sans"/>
                <a:cs typeface="Quattrocento Sans"/>
                <a:sym typeface="Quattrocento Sans"/>
              </a:rPr>
              <a:t>Use cases</a:t>
            </a:r>
            <a:endParaRPr/>
          </a:p>
        </p:txBody>
      </p:sp>
      <p:sp>
        <p:nvSpPr>
          <p:cNvPr id="323" name="Google Shape;323;p25"/>
          <p:cNvSpPr txBox="1"/>
          <p:nvPr>
            <p:ph idx="6" type="body"/>
          </p:nvPr>
        </p:nvSpPr>
        <p:spPr>
          <a:xfrm>
            <a:off x="461105" y="6154108"/>
            <a:ext cx="1851471" cy="286232"/>
          </a:xfrm>
          <a:prstGeom prst="rect">
            <a:avLst/>
          </a:prstGeom>
          <a:noFill/>
          <a:ln>
            <a:noFill/>
          </a:ln>
        </p:spPr>
        <p:txBody>
          <a:bodyPr anchorCtr="0" anchor="b" bIns="45700" lIns="91425" spcFirstLastPara="1" rIns="91425" wrap="square" tIns="45700"/>
          <a:lstStyle>
            <a:lvl1pPr indent="-228600" lvl="0" marL="457200" algn="ctr">
              <a:lnSpc>
                <a:spcPct val="90000"/>
              </a:lnSpc>
              <a:spcBef>
                <a:spcPts val="280"/>
              </a:spcBef>
              <a:spcAft>
                <a:spcPts val="0"/>
              </a:spcAft>
              <a:buClr>
                <a:schemeClr val="lt1"/>
              </a:buClr>
              <a:buSzPts val="1260"/>
              <a:buNone/>
              <a:defRPr b="1" sz="14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4" name="Google Shape;324;p25"/>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lstStyle>
            <a:lvl1pPr indent="-228600" lvl="0" marL="457200" algn="ctr">
              <a:lnSpc>
                <a:spcPct val="90000"/>
              </a:lnSpc>
              <a:spcBef>
                <a:spcPts val="280"/>
              </a:spcBef>
              <a:spcAft>
                <a:spcPts val="0"/>
              </a:spcAft>
              <a:buClr>
                <a:schemeClr val="lt1"/>
              </a:buClr>
              <a:buSzPts val="1260"/>
              <a:buNone/>
              <a:defRPr b="1" sz="14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5" name="Google Shape;325;p25"/>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lstStyle>
            <a:lvl1pPr indent="-228600" lvl="0" marL="457200" algn="ctr">
              <a:lnSpc>
                <a:spcPct val="90000"/>
              </a:lnSpc>
              <a:spcBef>
                <a:spcPts val="280"/>
              </a:spcBef>
              <a:spcAft>
                <a:spcPts val="0"/>
              </a:spcAft>
              <a:buClr>
                <a:schemeClr val="lt1"/>
              </a:buClr>
              <a:buSzPts val="1260"/>
              <a:buNone/>
              <a:defRPr b="1" sz="14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6" name="Google Shape;326;p25"/>
          <p:cNvSpPr txBox="1"/>
          <p:nvPr>
            <p:ph idx="9" type="body"/>
          </p:nvPr>
        </p:nvSpPr>
        <p:spPr>
          <a:xfrm>
            <a:off x="7524680" y="6154108"/>
            <a:ext cx="1851471" cy="286232"/>
          </a:xfrm>
          <a:prstGeom prst="rect">
            <a:avLst/>
          </a:prstGeom>
          <a:noFill/>
          <a:ln>
            <a:noFill/>
          </a:ln>
        </p:spPr>
        <p:txBody>
          <a:bodyPr anchorCtr="0" anchor="b" bIns="45700" lIns="91425" spcFirstLastPara="1" rIns="91425" wrap="square" tIns="45700"/>
          <a:lstStyle>
            <a:lvl1pPr indent="-228600" lvl="0" marL="457200" algn="ctr">
              <a:lnSpc>
                <a:spcPct val="90000"/>
              </a:lnSpc>
              <a:spcBef>
                <a:spcPts val="280"/>
              </a:spcBef>
              <a:spcAft>
                <a:spcPts val="0"/>
              </a:spcAft>
              <a:buClr>
                <a:schemeClr val="lt1"/>
              </a:buClr>
              <a:buSzPts val="1260"/>
              <a:buNone/>
              <a:defRPr b="1" sz="14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7" name="Google Shape;327;p25"/>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lstStyle>
            <a:lvl1pPr indent="-228600" lvl="0" marL="457200" algn="ctr">
              <a:lnSpc>
                <a:spcPct val="90000"/>
              </a:lnSpc>
              <a:spcBef>
                <a:spcPts val="280"/>
              </a:spcBef>
              <a:spcAft>
                <a:spcPts val="0"/>
              </a:spcAft>
              <a:buClr>
                <a:schemeClr val="lt1"/>
              </a:buClr>
              <a:buSzPts val="1260"/>
              <a:buNone/>
              <a:defRPr b="1" sz="14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8" name="Google Shape;328;p25"/>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400"/>
              </a:spcBef>
              <a:spcAft>
                <a:spcPts val="0"/>
              </a:spcAft>
              <a:buClr>
                <a:srgbClr val="000000"/>
              </a:buClr>
              <a:buSzPts val="900"/>
              <a:buNone/>
              <a:defRPr sz="1000">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9" name="Google Shape;329;p25"/>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400"/>
              </a:spcBef>
              <a:spcAft>
                <a:spcPts val="0"/>
              </a:spcAft>
              <a:buClr>
                <a:srgbClr val="000000"/>
              </a:buClr>
              <a:buSzPts val="900"/>
              <a:buNone/>
              <a:defRPr sz="1000">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0" name="Google Shape;330;p25"/>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400"/>
              </a:spcBef>
              <a:spcAft>
                <a:spcPts val="0"/>
              </a:spcAft>
              <a:buClr>
                <a:srgbClr val="000000"/>
              </a:buClr>
              <a:buSzPts val="900"/>
              <a:buNone/>
              <a:defRPr sz="1000">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1" name="Google Shape;331;p25"/>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400"/>
              </a:spcBef>
              <a:spcAft>
                <a:spcPts val="0"/>
              </a:spcAft>
              <a:buClr>
                <a:srgbClr val="000000"/>
              </a:buClr>
              <a:buSzPts val="900"/>
              <a:buNone/>
              <a:defRPr sz="1000">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2" name="Google Shape;332;p25"/>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60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3" name="Google Shape;333;p25"/>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60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4" name="Google Shape;334;p25"/>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60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5" name="Google Shape;335;p25"/>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60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6" name="Google Shape;336;p25"/>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60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7" name="Google Shape;337;p25"/>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400"/>
              </a:spcBef>
              <a:spcAft>
                <a:spcPts val="0"/>
              </a:spcAft>
              <a:buClr>
                <a:srgbClr val="000000"/>
              </a:buClr>
              <a:buSzPts val="900"/>
              <a:buNone/>
              <a:defRPr sz="1000">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8" name="Google Shape;338;p25"/>
          <p:cNvSpPr txBox="1"/>
          <p:nvPr>
            <p:ph idx="24" type="body"/>
          </p:nvPr>
        </p:nvSpPr>
        <p:spPr>
          <a:xfrm>
            <a:off x="460375" y="1118054"/>
            <a:ext cx="1852201" cy="230832"/>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00"/>
              </a:spcBef>
              <a:spcAft>
                <a:spcPts val="0"/>
              </a:spcAft>
              <a:buClr>
                <a:schemeClr val="dk2"/>
              </a:buClr>
              <a:buSzPts val="900"/>
              <a:buNone/>
              <a:defRPr sz="1000">
                <a:solidFill>
                  <a:schemeClr val="dk2"/>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9" name="Google Shape;339;p25"/>
          <p:cNvSpPr txBox="1"/>
          <p:nvPr>
            <p:ph idx="25" type="body"/>
          </p:nvPr>
        </p:nvSpPr>
        <p:spPr>
          <a:xfrm>
            <a:off x="2815629" y="1118054"/>
            <a:ext cx="1852201" cy="230832"/>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00"/>
              </a:spcBef>
              <a:spcAft>
                <a:spcPts val="0"/>
              </a:spcAft>
              <a:buClr>
                <a:schemeClr val="dk2"/>
              </a:buClr>
              <a:buSzPts val="900"/>
              <a:buNone/>
              <a:defRPr sz="1000">
                <a:solidFill>
                  <a:schemeClr val="dk2"/>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0" name="Google Shape;340;p25"/>
          <p:cNvSpPr txBox="1"/>
          <p:nvPr>
            <p:ph idx="26" type="body"/>
          </p:nvPr>
        </p:nvSpPr>
        <p:spPr>
          <a:xfrm>
            <a:off x="5170155" y="1118054"/>
            <a:ext cx="1852201" cy="230832"/>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00"/>
              </a:spcBef>
              <a:spcAft>
                <a:spcPts val="0"/>
              </a:spcAft>
              <a:buClr>
                <a:schemeClr val="dk2"/>
              </a:buClr>
              <a:buSzPts val="900"/>
              <a:buNone/>
              <a:defRPr sz="1000">
                <a:solidFill>
                  <a:schemeClr val="dk2"/>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1" name="Google Shape;341;p25"/>
          <p:cNvSpPr txBox="1"/>
          <p:nvPr>
            <p:ph idx="27" type="body"/>
          </p:nvPr>
        </p:nvSpPr>
        <p:spPr>
          <a:xfrm>
            <a:off x="7520626" y="1118054"/>
            <a:ext cx="1852201" cy="230832"/>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00"/>
              </a:spcBef>
              <a:spcAft>
                <a:spcPts val="0"/>
              </a:spcAft>
              <a:buClr>
                <a:schemeClr val="dk2"/>
              </a:buClr>
              <a:buSzPts val="900"/>
              <a:buNone/>
              <a:defRPr sz="1000">
                <a:solidFill>
                  <a:schemeClr val="dk2"/>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2" name="Google Shape;342;p25"/>
          <p:cNvSpPr txBox="1"/>
          <p:nvPr>
            <p:ph idx="28" type="body"/>
          </p:nvPr>
        </p:nvSpPr>
        <p:spPr>
          <a:xfrm>
            <a:off x="9876128" y="1118054"/>
            <a:ext cx="1852201" cy="230832"/>
          </a:xfrm>
          <a:prstGeom prst="rect">
            <a:avLst/>
          </a:prstGeom>
          <a:noFill/>
          <a:ln>
            <a:noFill/>
          </a:ln>
        </p:spPr>
        <p:txBody>
          <a:bodyPr anchorCtr="0" anchor="t" bIns="45700" lIns="91425" spcFirstLastPara="1" rIns="91425" wrap="square" tIns="45700"/>
          <a:lstStyle>
            <a:lvl1pPr indent="-228600" lvl="0" marL="457200" algn="ctr">
              <a:lnSpc>
                <a:spcPct val="90000"/>
              </a:lnSpc>
              <a:spcBef>
                <a:spcPts val="200"/>
              </a:spcBef>
              <a:spcAft>
                <a:spcPts val="0"/>
              </a:spcAft>
              <a:buClr>
                <a:schemeClr val="dk2"/>
              </a:buClr>
              <a:buSzPts val="900"/>
              <a:buNone/>
              <a:defRPr sz="1000">
                <a:solidFill>
                  <a:schemeClr val="dk2"/>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43" name="Shape 343"/>
        <p:cNvGrpSpPr/>
        <p:nvPr/>
      </p:nvGrpSpPr>
      <p:grpSpPr>
        <a:xfrm>
          <a:off x="0" y="0"/>
          <a:ext cx="0" cy="0"/>
          <a:chOff x="0" y="0"/>
          <a:chExt cx="0" cy="0"/>
        </a:xfrm>
      </p:grpSpPr>
      <p:sp>
        <p:nvSpPr>
          <p:cNvPr id="344" name="Google Shape;344;p26"/>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5" name="Google Shape;345;p26"/>
          <p:cNvSpPr txBox="1"/>
          <p:nvPr>
            <p:ph idx="1" type="body"/>
          </p:nvPr>
        </p:nvSpPr>
        <p:spPr>
          <a:xfrm>
            <a:off x="269243" y="1189178"/>
            <a:ext cx="11653521" cy="2052030"/>
          </a:xfrm>
          <a:prstGeom prst="rect">
            <a:avLst/>
          </a:prstGeom>
          <a:noFill/>
          <a:ln>
            <a:noFill/>
          </a:ln>
        </p:spPr>
        <p:txBody>
          <a:bodyPr anchorCtr="0" anchor="t" bIns="91425" lIns="146300" spcFirstLastPara="1" rIns="146300" wrap="square" tIns="91425"/>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6" name="Google Shape;346;p2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347" name="Google Shape;347;p2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348" name="Google Shape;348;p2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1pPr>
            <a:lvl2pPr indent="0" lvl="1"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2pPr>
            <a:lvl3pPr indent="0" lvl="2"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3pPr>
            <a:lvl4pPr indent="0" lvl="3"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4pPr>
            <a:lvl5pPr indent="0" lvl="4"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5pPr>
            <a:lvl6pPr indent="0" lvl="5"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6pPr>
            <a:lvl7pPr indent="0" lvl="6"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7pPr>
            <a:lvl8pPr indent="0" lvl="7"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8pPr>
            <a:lvl9pPr indent="0" lvl="8" marL="0" marR="0" rtl="0" algn="l">
              <a:spcBef>
                <a:spcPts val="0"/>
              </a:spcBef>
              <a:buNone/>
              <a:defRPr b="0" i="0" sz="18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chemeClr val="dk2"/>
        </a:solidFill>
      </p:bgPr>
    </p:bg>
    <p:spTree>
      <p:nvGrpSpPr>
        <p:cNvPr id="349" name="Shape 349"/>
        <p:cNvGrpSpPr/>
        <p:nvPr/>
      </p:nvGrpSpPr>
      <p:grpSpPr>
        <a:xfrm>
          <a:off x="0" y="0"/>
          <a:ext cx="0" cy="0"/>
          <a:chOff x="0" y="0"/>
          <a:chExt cx="0" cy="0"/>
        </a:xfrm>
      </p:grpSpPr>
      <p:sp>
        <p:nvSpPr>
          <p:cNvPr id="350" name="Google Shape;350;p27"/>
          <p:cNvSpPr txBox="1"/>
          <p:nvPr>
            <p:ph type="title"/>
          </p:nvPr>
        </p:nvSpPr>
        <p:spPr>
          <a:xfrm>
            <a:off x="269302" y="2084187"/>
            <a:ext cx="8964185" cy="179309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27"/>
          <p:cNvSpPr txBox="1"/>
          <p:nvPr>
            <p:ph idx="1" type="body"/>
          </p:nvPr>
        </p:nvSpPr>
        <p:spPr>
          <a:xfrm>
            <a:off x="269302" y="3878574"/>
            <a:ext cx="7171337" cy="1792326"/>
          </a:xfrm>
          <a:prstGeom prst="rect">
            <a:avLst/>
          </a:prstGeom>
          <a:noFill/>
          <a:ln>
            <a:noFill/>
          </a:ln>
        </p:spPr>
        <p:txBody>
          <a:bodyPr anchorCtr="0" anchor="t" bIns="109725" lIns="146300" spcFirstLastPara="1" rIns="146300" wrap="square" tIns="109725"/>
          <a:lstStyle>
            <a:lvl1pPr indent="-228600" lvl="0" marL="457200" algn="l">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pic>
        <p:nvPicPr>
          <p:cNvPr id="352" name="Google Shape;352;p27"/>
          <p:cNvPicPr preferRelativeResize="0"/>
          <p:nvPr/>
        </p:nvPicPr>
        <p:blipFill rotWithShape="1">
          <a:blip r:embed="rId2">
            <a:alphaModFix/>
          </a:blip>
          <a:srcRect b="0" l="0" r="0" t="0"/>
          <a:stretch/>
        </p:blipFill>
        <p:spPr>
          <a:xfrm>
            <a:off x="451633" y="470067"/>
            <a:ext cx="1423303" cy="304828"/>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blue centered">
  <p:cSld name="Title Only blue centered">
    <p:spTree>
      <p:nvGrpSpPr>
        <p:cNvPr id="353" name="Shape 353"/>
        <p:cNvGrpSpPr/>
        <p:nvPr/>
      </p:nvGrpSpPr>
      <p:grpSpPr>
        <a:xfrm>
          <a:off x="0" y="0"/>
          <a:ext cx="0" cy="0"/>
          <a:chOff x="0" y="0"/>
          <a:chExt cx="0" cy="0"/>
        </a:xfrm>
      </p:grpSpPr>
      <p:sp>
        <p:nvSpPr>
          <p:cNvPr id="354" name="Google Shape;354;p28"/>
          <p:cNvSpPr txBox="1"/>
          <p:nvPr>
            <p:ph type="title"/>
          </p:nvPr>
        </p:nvSpPr>
        <p:spPr>
          <a:xfrm>
            <a:off x="269240" y="289514"/>
            <a:ext cx="11655840" cy="619444"/>
          </a:xfrm>
          <a:prstGeom prst="rect">
            <a:avLst/>
          </a:prstGeom>
          <a:noFill/>
          <a:ln>
            <a:noFill/>
          </a:ln>
        </p:spPr>
        <p:txBody>
          <a:bodyPr anchorCtr="0" anchor="t" bIns="91425" lIns="146300" spcFirstLastPara="1" rIns="146300" wrap="square" tIns="91425"/>
          <a:lstStyle>
            <a:lvl1pPr lvl="0" algn="ctr">
              <a:lnSpc>
                <a:spcPct val="90000"/>
              </a:lnSpc>
              <a:spcBef>
                <a:spcPts val="0"/>
              </a:spcBef>
              <a:spcAft>
                <a:spcPts val="0"/>
              </a:spcAft>
              <a:buClr>
                <a:schemeClr val="dk2"/>
              </a:buClr>
              <a:buSzPts val="2400"/>
              <a:buFont typeface="Quattrocento Sans"/>
              <a:buNone/>
              <a:defRPr b="0" sz="2400" cap="non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sidebar">
  <p:cSld name="Left sidebar">
    <p:spTree>
      <p:nvGrpSpPr>
        <p:cNvPr id="355" name="Shape 355"/>
        <p:cNvGrpSpPr/>
        <p:nvPr/>
      </p:nvGrpSpPr>
      <p:grpSpPr>
        <a:xfrm>
          <a:off x="0" y="0"/>
          <a:ext cx="0" cy="0"/>
          <a:chOff x="0" y="0"/>
          <a:chExt cx="0" cy="0"/>
        </a:xfrm>
      </p:grpSpPr>
      <p:sp>
        <p:nvSpPr>
          <p:cNvPr id="356" name="Google Shape;356;p29"/>
          <p:cNvSpPr txBox="1"/>
          <p:nvPr>
            <p:ph idx="1" type="body"/>
          </p:nvPr>
        </p:nvSpPr>
        <p:spPr>
          <a:xfrm>
            <a:off x="269240" y="1324160"/>
            <a:ext cx="5826760" cy="726353"/>
          </a:xfrm>
          <a:prstGeom prst="rect">
            <a:avLst/>
          </a:prstGeom>
          <a:noFill/>
          <a:ln>
            <a:noFill/>
          </a:ln>
        </p:spPr>
        <p:txBody>
          <a:bodyPr anchorCtr="0" anchor="t" bIns="91425" lIns="146300" spcFirstLastPara="1" rIns="146300" wrap="square" tIns="91425"/>
          <a:lstStyle>
            <a:lvl1pPr indent="-228600" lvl="0" marL="457200" algn="l">
              <a:lnSpc>
                <a:spcPct val="100000"/>
              </a:lnSpc>
              <a:spcBef>
                <a:spcPts val="1800"/>
              </a:spcBef>
              <a:spcAft>
                <a:spcPts val="0"/>
              </a:spcAft>
              <a:buClr>
                <a:schemeClr val="dk1"/>
              </a:buClr>
              <a:buSzPts val="1440"/>
              <a:buNone/>
              <a:defRPr sz="1600" cap="none">
                <a:latin typeface="Quattrocento Sans"/>
                <a:ea typeface="Quattrocento Sans"/>
                <a:cs typeface="Quattrocento Sans"/>
                <a:sym typeface="Quattrocento Sans"/>
              </a:defRPr>
            </a:lvl1pPr>
            <a:lvl2pPr indent="-228600" lvl="1" marL="914400" algn="l">
              <a:lnSpc>
                <a:spcPct val="100000"/>
              </a:lnSpc>
              <a:spcBef>
                <a:spcPts val="320"/>
              </a:spcBef>
              <a:spcAft>
                <a:spcPts val="0"/>
              </a:spcAft>
              <a:buClr>
                <a:schemeClr val="dk1"/>
              </a:buClr>
              <a:buSzPts val="1440"/>
              <a:buNone/>
              <a:defRPr sz="1600"/>
            </a:lvl2pPr>
            <a:lvl3pPr indent="-308610" lvl="2" marL="1371600" algn="l">
              <a:lnSpc>
                <a:spcPct val="90000"/>
              </a:lnSpc>
              <a:spcBef>
                <a:spcPts val="280"/>
              </a:spcBef>
              <a:spcAft>
                <a:spcPts val="0"/>
              </a:spcAft>
              <a:buClr>
                <a:schemeClr val="dk1"/>
              </a:buClr>
              <a:buSzPts val="1260"/>
              <a:buChar char="•"/>
              <a:defRPr sz="1400"/>
            </a:lvl3pPr>
            <a:lvl4pPr indent="-297180" lvl="3" marL="1828800" algn="l">
              <a:lnSpc>
                <a:spcPct val="90000"/>
              </a:lnSpc>
              <a:spcBef>
                <a:spcPts val="240"/>
              </a:spcBef>
              <a:spcAft>
                <a:spcPts val="0"/>
              </a:spcAft>
              <a:buClr>
                <a:schemeClr val="dk1"/>
              </a:buClr>
              <a:buSzPts val="1080"/>
              <a:buChar char="•"/>
              <a:defRPr sz="1200"/>
            </a:lvl4pPr>
            <a:lvl5pPr indent="-297179" lvl="4" marL="2286000" algn="l">
              <a:lnSpc>
                <a:spcPct val="90000"/>
              </a:lnSpc>
              <a:spcBef>
                <a:spcPts val="240"/>
              </a:spcBef>
              <a:spcAft>
                <a:spcPts val="0"/>
              </a:spcAft>
              <a:buClr>
                <a:schemeClr val="dk1"/>
              </a:buClr>
              <a:buSzPts val="108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7" name="Google Shape;357;p29"/>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color Non-bulleted text">
  <p:cSld name="Title &amp; 2-color Non-bulleted text">
    <p:spTree>
      <p:nvGrpSpPr>
        <p:cNvPr id="358" name="Shape 358"/>
        <p:cNvGrpSpPr/>
        <p:nvPr/>
      </p:nvGrpSpPr>
      <p:grpSpPr>
        <a:xfrm>
          <a:off x="0" y="0"/>
          <a:ext cx="0" cy="0"/>
          <a:chOff x="0" y="0"/>
          <a:chExt cx="0" cy="0"/>
        </a:xfrm>
      </p:grpSpPr>
      <p:sp>
        <p:nvSpPr>
          <p:cNvPr id="359" name="Google Shape;359;p30"/>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0"/>
          <p:cNvSpPr txBox="1"/>
          <p:nvPr>
            <p:ph idx="1" type="body"/>
          </p:nvPr>
        </p:nvSpPr>
        <p:spPr>
          <a:xfrm>
            <a:off x="269241" y="1189179"/>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45"/>
              </a:spcBef>
              <a:spcAft>
                <a:spcPts val="0"/>
              </a:spcAft>
              <a:buClr>
                <a:schemeClr val="dk2"/>
              </a:buClr>
              <a:buSzPts val="3351"/>
              <a:buNone/>
              <a:defRPr>
                <a:solidFill>
                  <a:schemeClr val="dk2"/>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Section Title">
    <p:bg>
      <p:bgPr>
        <a:solidFill>
          <a:schemeClr val="dk2"/>
        </a:solidFill>
      </p:bgPr>
    </p:bg>
    <p:spTree>
      <p:nvGrpSpPr>
        <p:cNvPr id="361" name="Shape 361"/>
        <p:cNvGrpSpPr/>
        <p:nvPr/>
      </p:nvGrpSpPr>
      <p:grpSpPr>
        <a:xfrm>
          <a:off x="0" y="0"/>
          <a:ext cx="0" cy="0"/>
          <a:chOff x="0" y="0"/>
          <a:chExt cx="0" cy="0"/>
        </a:xfrm>
      </p:grpSpPr>
      <p:sp>
        <p:nvSpPr>
          <p:cNvPr id="362" name="Google Shape;362;p31"/>
          <p:cNvSpPr txBox="1"/>
          <p:nvPr>
            <p:ph type="title"/>
          </p:nvPr>
        </p:nvSpPr>
        <p:spPr>
          <a:xfrm>
            <a:off x="269240" y="2962719"/>
            <a:ext cx="11653523" cy="932563"/>
          </a:xfrm>
          <a:prstGeom prst="rect">
            <a:avLst/>
          </a:prstGeom>
          <a:noFill/>
          <a:ln>
            <a:noFill/>
          </a:ln>
        </p:spPr>
        <p:txBody>
          <a:bodyPr anchorCtr="0" anchor="ctr" bIns="91425" lIns="146300" spcFirstLastPara="1" rIns="146300" wrap="square" tIns="91425"/>
          <a:lstStyle>
            <a:lvl1pPr lvl="0" algn="l">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63" name="Shape 363"/>
        <p:cNvGrpSpPr/>
        <p:nvPr/>
      </p:nvGrpSpPr>
      <p:grpSpPr>
        <a:xfrm>
          <a:off x="0" y="0"/>
          <a:ext cx="0" cy="0"/>
          <a:chOff x="0" y="0"/>
          <a:chExt cx="0" cy="0"/>
        </a:xfrm>
      </p:grpSpPr>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phix">
  <p:cSld name="Black Graphix">
    <p:bg>
      <p:bgPr>
        <a:solidFill>
          <a:schemeClr val="dk1"/>
        </a:solid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ctr">
              <a:lnSpc>
                <a:spcPct val="90000"/>
              </a:lnSpc>
              <a:spcBef>
                <a:spcPts val="800"/>
              </a:spcBef>
              <a:spcAft>
                <a:spcPts val="0"/>
              </a:spcAft>
              <a:buClr>
                <a:schemeClr val="lt1"/>
              </a:buClr>
              <a:buSzPts val="1500"/>
              <a:buFont typeface="Arial"/>
              <a:buNone/>
              <a:defRPr b="1" i="0" sz="3600" u="none" cap="none" strike="noStrike">
                <a:solidFill>
                  <a:schemeClr val="lt1"/>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grpSp>
        <p:nvGrpSpPr>
          <p:cNvPr id="22" name="Google Shape;22;p5"/>
          <p:cNvGrpSpPr/>
          <p:nvPr/>
        </p:nvGrpSpPr>
        <p:grpSpPr>
          <a:xfrm>
            <a:off x="0" y="3771900"/>
            <a:ext cx="12094464" cy="3083013"/>
            <a:chOff x="0" y="3771900"/>
            <a:chExt cx="12094464" cy="3083013"/>
          </a:xfrm>
        </p:grpSpPr>
        <p:pic>
          <p:nvPicPr>
            <p:cNvPr id="23" name="Google Shape;23;p5"/>
            <p:cNvPicPr preferRelativeResize="0"/>
            <p:nvPr/>
          </p:nvPicPr>
          <p:blipFill rotWithShape="1">
            <a:blip r:embed="rId2">
              <a:alphaModFix/>
            </a:blip>
            <a:srcRect b="0" l="0" r="0" t="0"/>
            <a:stretch/>
          </p:blipFill>
          <p:spPr>
            <a:xfrm>
              <a:off x="0" y="3771900"/>
              <a:ext cx="12094464" cy="3083013"/>
            </a:xfrm>
            <a:prstGeom prst="rect">
              <a:avLst/>
            </a:prstGeom>
            <a:noFill/>
            <a:ln>
              <a:noFill/>
            </a:ln>
          </p:spPr>
        </p:pic>
        <p:grpSp>
          <p:nvGrpSpPr>
            <p:cNvPr id="24" name="Google Shape;24;p5"/>
            <p:cNvGrpSpPr/>
            <p:nvPr/>
          </p:nvGrpSpPr>
          <p:grpSpPr>
            <a:xfrm>
              <a:off x="387183" y="6522633"/>
              <a:ext cx="1028965" cy="155433"/>
              <a:chOff x="387183" y="6522633"/>
              <a:chExt cx="1028965" cy="155433"/>
            </a:xfrm>
          </p:grpSpPr>
          <p:sp>
            <p:nvSpPr>
              <p:cNvPr id="25" name="Google Shape;25;p5"/>
              <p:cNvSpPr/>
              <p:nvPr/>
            </p:nvSpPr>
            <p:spPr>
              <a:xfrm>
                <a:off x="1400848" y="6576420"/>
                <a:ext cx="15300" cy="153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6" name="Google Shape;26;p5"/>
              <p:cNvSpPr/>
              <p:nvPr/>
            </p:nvSpPr>
            <p:spPr>
              <a:xfrm>
                <a:off x="387183" y="6540366"/>
                <a:ext cx="133500" cy="1377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7" name="Google Shape;27;p5"/>
              <p:cNvSpPr/>
              <p:nvPr/>
            </p:nvSpPr>
            <p:spPr>
              <a:xfrm>
                <a:off x="387183" y="6610110"/>
                <a:ext cx="133500" cy="474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8" name="Google Shape;28;p5"/>
              <p:cNvSpPr/>
              <p:nvPr/>
            </p:nvSpPr>
            <p:spPr>
              <a:xfrm>
                <a:off x="387183" y="6540366"/>
                <a:ext cx="133500" cy="696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29" name="Google Shape;29;p5"/>
              <p:cNvSpPr/>
              <p:nvPr/>
            </p:nvSpPr>
            <p:spPr>
              <a:xfrm>
                <a:off x="544995" y="6522633"/>
                <a:ext cx="98700" cy="146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0" name="Google Shape;30;p5"/>
              <p:cNvSpPr/>
              <p:nvPr/>
            </p:nvSpPr>
            <p:spPr>
              <a:xfrm>
                <a:off x="651977" y="6575238"/>
                <a:ext cx="88800" cy="933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1" name="Google Shape;31;p5"/>
              <p:cNvSpPr/>
              <p:nvPr/>
            </p:nvSpPr>
            <p:spPr>
              <a:xfrm>
                <a:off x="743000" y="6552187"/>
                <a:ext cx="59100" cy="1164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2" name="Google Shape;32;p5"/>
              <p:cNvSpPr/>
              <p:nvPr/>
            </p:nvSpPr>
            <p:spPr>
              <a:xfrm>
                <a:off x="810381" y="6575238"/>
                <a:ext cx="88200" cy="933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3" name="Google Shape;33;p5"/>
              <p:cNvSpPr/>
              <p:nvPr/>
            </p:nvSpPr>
            <p:spPr>
              <a:xfrm>
                <a:off x="898449" y="6522633"/>
                <a:ext cx="99300" cy="146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4" name="Google Shape;34;p5"/>
              <p:cNvSpPr/>
              <p:nvPr/>
            </p:nvSpPr>
            <p:spPr>
              <a:xfrm>
                <a:off x="1003657" y="6575238"/>
                <a:ext cx="64500" cy="921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5" name="Google Shape;35;p5"/>
              <p:cNvSpPr/>
              <p:nvPr/>
            </p:nvSpPr>
            <p:spPr>
              <a:xfrm>
                <a:off x="1081676" y="6537410"/>
                <a:ext cx="40200" cy="1299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6" name="Google Shape;36;p5"/>
              <p:cNvSpPr/>
              <p:nvPr/>
            </p:nvSpPr>
            <p:spPr>
              <a:xfrm>
                <a:off x="1126596" y="6575238"/>
                <a:ext cx="82800" cy="933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7" name="Google Shape;37;p5"/>
              <p:cNvSpPr/>
              <p:nvPr/>
            </p:nvSpPr>
            <p:spPr>
              <a:xfrm>
                <a:off x="1214665" y="6522633"/>
                <a:ext cx="102300" cy="1449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38" name="Google Shape;38;p5"/>
              <p:cNvSpPr/>
              <p:nvPr/>
            </p:nvSpPr>
            <p:spPr>
              <a:xfrm>
                <a:off x="1323420" y="6575238"/>
                <a:ext cx="75600" cy="933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39" name="Google Shape;39;p5"/>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chemeClr val="lt1"/>
              </a:buClr>
              <a:buSzPts val="1100"/>
              <a:buFont typeface="Source Sans Pro Light"/>
              <a:buNone/>
              <a:defRPr b="0" i="0" sz="1100" u="none" cap="none" strike="noStrike">
                <a:solidFill>
                  <a:schemeClr val="lt1"/>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pic>
        <p:nvPicPr>
          <p:cNvPr descr="https://upload.wikimedia.org/wikipedia/en/6/6f/Bechtel_logo.png" id="40" name="Google Shape;40;p5"/>
          <p:cNvPicPr preferRelativeResize="0"/>
          <p:nvPr/>
        </p:nvPicPr>
        <p:blipFill rotWithShape="1">
          <a:blip r:embed="rId3">
            <a:alphaModFix/>
          </a:blip>
          <a:srcRect b="0" l="0" r="0" t="0"/>
          <a:stretch/>
        </p:blipFill>
        <p:spPr>
          <a:xfrm>
            <a:off x="11426667" y="149259"/>
            <a:ext cx="578398" cy="49448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p:cSld name="Closing slide">
    <p:bg>
      <p:bgPr>
        <a:solidFill>
          <a:schemeClr val="dk2"/>
        </a:solidFill>
      </p:bgPr>
    </p:bg>
    <p:spTree>
      <p:nvGrpSpPr>
        <p:cNvPr id="364" name="Shape 364"/>
        <p:cNvGrpSpPr/>
        <p:nvPr/>
      </p:nvGrpSpPr>
      <p:grpSpPr>
        <a:xfrm>
          <a:off x="0" y="0"/>
          <a:ext cx="0" cy="0"/>
          <a:chOff x="0" y="0"/>
          <a:chExt cx="0" cy="0"/>
        </a:xfrm>
      </p:grpSpPr>
      <p:pic>
        <p:nvPicPr>
          <p:cNvPr id="365" name="Google Shape;365;p33"/>
          <p:cNvPicPr preferRelativeResize="0"/>
          <p:nvPr/>
        </p:nvPicPr>
        <p:blipFill rotWithShape="1">
          <a:blip r:embed="rId2">
            <a:alphaModFix/>
          </a:blip>
          <a:srcRect b="10318" l="5524" r="5523" t="10319"/>
          <a:stretch/>
        </p:blipFill>
        <p:spPr>
          <a:xfrm>
            <a:off x="0" y="2656114"/>
            <a:ext cx="4206970" cy="1682300"/>
          </a:xfrm>
          <a:prstGeom prst="rect">
            <a:avLst/>
          </a:prstGeom>
          <a:noFill/>
          <a:ln>
            <a:noFill/>
          </a:ln>
        </p:spPr>
      </p:pic>
      <p:sp>
        <p:nvSpPr>
          <p:cNvPr id="366" name="Google Shape;366;p33"/>
          <p:cNvSpPr txBox="1"/>
          <p:nvPr/>
        </p:nvSpPr>
        <p:spPr>
          <a:xfrm>
            <a:off x="266127" y="5819469"/>
            <a:ext cx="11659748" cy="888643"/>
          </a:xfrm>
          <a:prstGeom prst="rect">
            <a:avLst/>
          </a:prstGeom>
          <a:noFill/>
          <a:ln>
            <a:noFill/>
          </a:ln>
        </p:spPr>
        <p:txBody>
          <a:bodyPr anchorCtr="0" anchor="t" bIns="143375" lIns="179225" spcFirstLastPara="1" rIns="179225" wrap="square" tIns="143375">
            <a:noAutofit/>
          </a:bodyPr>
          <a:lstStyle/>
          <a:p>
            <a:pPr indent="0" lvl="0" marL="0" marR="0" rtl="0" algn="l">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a:p>
          <a:p>
            <a:pPr indent="0" lvl="0" marL="0" marR="0" rtl="0" algn="l">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a:p>
          <a:p>
            <a:pPr indent="0" lvl="0" marL="0" marR="0" rtl="0" algn="l">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a:p>
          <a:p>
            <a:pPr indent="0" lvl="0" marL="0" marR="0" rtl="0" algn="l">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370" name="Shape 370"/>
        <p:cNvGrpSpPr/>
        <p:nvPr/>
      </p:nvGrpSpPr>
      <p:grpSpPr>
        <a:xfrm>
          <a:off x="0" y="0"/>
          <a:ext cx="0" cy="0"/>
          <a:chOff x="0" y="0"/>
          <a:chExt cx="0" cy="0"/>
        </a:xfrm>
      </p:grpSpPr>
      <p:sp>
        <p:nvSpPr>
          <p:cNvPr id="371" name="Google Shape;371;p35"/>
          <p:cNvSpPr txBox="1"/>
          <p:nvPr>
            <p:ph type="title"/>
          </p:nvPr>
        </p:nvSpPr>
        <p:spPr>
          <a:xfrm>
            <a:off x="339680" y="275167"/>
            <a:ext cx="11413800" cy="11430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372" name="Google Shape;372;p35"/>
          <p:cNvSpPr txBox="1"/>
          <p:nvPr>
            <p:ph idx="1" type="body"/>
          </p:nvPr>
        </p:nvSpPr>
        <p:spPr>
          <a:xfrm>
            <a:off x="339680" y="1750485"/>
            <a:ext cx="11413800" cy="4525500"/>
          </a:xfrm>
          <a:prstGeom prst="rect">
            <a:avLst/>
          </a:prstGeom>
          <a:noFill/>
          <a:ln>
            <a:noFill/>
          </a:ln>
        </p:spPr>
        <p:txBody>
          <a:bodyPr anchorCtr="0" anchor="t" bIns="91425" lIns="91425" spcFirstLastPara="1" rIns="91425" wrap="square" tIns="91425"/>
          <a:lstStyle>
            <a:lvl1pPr indent="-411480" lvl="0" marL="457200" marR="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Source Sans Pro"/>
                <a:ea typeface="Source Sans Pro"/>
                <a:cs typeface="Source Sans Pro"/>
                <a:sym typeface="Source Sans Pro"/>
              </a:defRPr>
            </a:lvl2pPr>
            <a:lvl3pPr indent="-350519" lvl="2" marL="1371600" marR="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65760" lvl="3" marL="1828800" marR="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Source Sans Pro"/>
                <a:ea typeface="Source Sans Pro"/>
                <a:cs typeface="Source Sans Pro"/>
                <a:sym typeface="Source Sans Pro"/>
              </a:defRPr>
            </a:lvl4pPr>
            <a:lvl5pPr indent="-336931" lvl="4" marL="2286000" marR="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pic>
        <p:nvPicPr>
          <p:cNvPr id="373" name="Google Shape;373;p35"/>
          <p:cNvPicPr preferRelativeResize="0"/>
          <p:nvPr/>
        </p:nvPicPr>
        <p:blipFill rotWithShape="1">
          <a:blip r:embed="rId2">
            <a:alphaModFix/>
          </a:blip>
          <a:srcRect b="0" l="0" r="0" t="0"/>
          <a:stretch/>
        </p:blipFill>
        <p:spPr>
          <a:xfrm>
            <a:off x="266343" y="6453826"/>
            <a:ext cx="1400700" cy="289915"/>
          </a:xfrm>
          <a:prstGeom prst="rect">
            <a:avLst/>
          </a:prstGeom>
          <a:noFill/>
          <a:ln>
            <a:noFill/>
          </a:ln>
        </p:spPr>
      </p:pic>
      <p:sp>
        <p:nvSpPr>
          <p:cNvPr id="374" name="Google Shape;374;p35"/>
          <p:cNvSpPr txBox="1"/>
          <p:nvPr>
            <p:ph idx="12" type="sldNum"/>
          </p:nvPr>
        </p:nvSpPr>
        <p:spPr>
          <a:xfrm>
            <a:off x="11754355"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1pPr>
            <a:lvl2pPr indent="0" lvl="1"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2pPr>
            <a:lvl3pPr indent="0" lvl="2"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3pPr>
            <a:lvl4pPr indent="0" lvl="3"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4pPr>
            <a:lvl5pPr indent="0" lvl="4"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5pPr>
            <a:lvl6pPr indent="0" lvl="5"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6pPr>
            <a:lvl7pPr indent="0" lvl="6"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7pPr>
            <a:lvl8pPr indent="0" lvl="7"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8pPr>
            <a:lvl9pPr indent="0" lvl="8" marL="0" marR="0" rtl="0" algn="r">
              <a:spcBef>
                <a:spcPts val="0"/>
              </a:spcBef>
              <a:spcAft>
                <a:spcPts val="0"/>
              </a:spcAft>
              <a:buClr>
                <a:schemeClr val="lt1"/>
              </a:buClr>
              <a:buSzPts val="1000"/>
              <a:buFont typeface="Calibri"/>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bg>
      <p:bgPr>
        <a:solidFill>
          <a:schemeClr val="dk1"/>
        </a:solidFill>
      </p:bgPr>
    </p:bg>
    <p:spTree>
      <p:nvGrpSpPr>
        <p:cNvPr id="375" name="Shape 375"/>
        <p:cNvGrpSpPr/>
        <p:nvPr/>
      </p:nvGrpSpPr>
      <p:grpSpPr>
        <a:xfrm>
          <a:off x="0" y="0"/>
          <a:ext cx="0" cy="0"/>
          <a:chOff x="0" y="0"/>
          <a:chExt cx="0" cy="0"/>
        </a:xfrm>
      </p:grpSpPr>
      <p:sp>
        <p:nvSpPr>
          <p:cNvPr id="376" name="Google Shape;376;p36"/>
          <p:cNvSpPr txBox="1"/>
          <p:nvPr>
            <p:ph idx="1" type="body"/>
          </p:nvPr>
        </p:nvSpPr>
        <p:spPr>
          <a:xfrm>
            <a:off x="484717" y="2119417"/>
            <a:ext cx="11199300" cy="23679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1440"/>
              </a:spcBef>
              <a:spcAft>
                <a:spcPts val="0"/>
              </a:spcAft>
              <a:buClr>
                <a:schemeClr val="lt1"/>
              </a:buClr>
              <a:buSzPts val="288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480"/>
              </a:spcBef>
              <a:spcAft>
                <a:spcPts val="0"/>
              </a:spcAft>
              <a:buClr>
                <a:schemeClr val="lt1"/>
              </a:buClr>
              <a:buSzPts val="192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27"/>
              </a:spcBef>
              <a:spcAft>
                <a:spcPts val="0"/>
              </a:spcAft>
              <a:buClr>
                <a:schemeClr val="lt1"/>
              </a:buClr>
              <a:buSzPts val="1706"/>
              <a:buFont typeface="Merriweather Sans"/>
              <a:buNone/>
              <a:defRPr b="0" i="0" sz="2133" u="none" cap="none" strike="noStrike">
                <a:solidFill>
                  <a:schemeClr val="lt1"/>
                </a:solidFill>
                <a:latin typeface="Source Sans Pro Light"/>
                <a:ea typeface="Source Sans Pro Light"/>
                <a:cs typeface="Source Sans Pro Light"/>
                <a:sym typeface="Source Sans Pro Ligh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bg>
      <p:bgPr>
        <a:solidFill>
          <a:schemeClr val="dk1"/>
        </a:solidFill>
      </p:bgPr>
    </p:bg>
    <p:spTree>
      <p:nvGrpSpPr>
        <p:cNvPr id="377" name="Shape 377"/>
        <p:cNvGrpSpPr/>
        <p:nvPr/>
      </p:nvGrpSpPr>
      <p:grpSpPr>
        <a:xfrm>
          <a:off x="0" y="0"/>
          <a:ext cx="0" cy="0"/>
          <a:chOff x="0" y="0"/>
          <a:chExt cx="0" cy="0"/>
        </a:xfrm>
      </p:grpSpPr>
      <p:sp>
        <p:nvSpPr>
          <p:cNvPr id="378" name="Google Shape;378;p37"/>
          <p:cNvSpPr txBox="1"/>
          <p:nvPr>
            <p:ph idx="1" type="body"/>
          </p:nvPr>
        </p:nvSpPr>
        <p:spPr>
          <a:xfrm>
            <a:off x="484717" y="2119417"/>
            <a:ext cx="11199300" cy="23679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1440"/>
              </a:spcBef>
              <a:spcAft>
                <a:spcPts val="0"/>
              </a:spcAft>
              <a:buClr>
                <a:schemeClr val="lt1"/>
              </a:buClr>
              <a:buSzPts val="288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33"/>
              </a:spcBef>
              <a:spcAft>
                <a:spcPts val="0"/>
              </a:spcAft>
              <a:buClr>
                <a:schemeClr val="lt1"/>
              </a:buClr>
              <a:buSzPts val="2400"/>
              <a:buFont typeface="Arial"/>
              <a:buNone/>
              <a:defRPr b="0" i="0" sz="2667"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480"/>
              </a:spcBef>
              <a:spcAft>
                <a:spcPts val="0"/>
              </a:spcAft>
              <a:buClr>
                <a:schemeClr val="lt1"/>
              </a:buClr>
              <a:buSzPts val="192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480"/>
              </a:spcBef>
              <a:spcAft>
                <a:spcPts val="0"/>
              </a:spcAft>
              <a:buClr>
                <a:schemeClr val="lt1"/>
              </a:buClr>
              <a:buSzPts val="216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27"/>
              </a:spcBef>
              <a:spcAft>
                <a:spcPts val="0"/>
              </a:spcAft>
              <a:buClr>
                <a:schemeClr val="lt1"/>
              </a:buClr>
              <a:buSzPts val="1706"/>
              <a:buFont typeface="Merriweather Sans"/>
              <a:buNone/>
              <a:defRPr b="0" i="0" sz="2133" u="none" cap="none" strike="noStrike">
                <a:solidFill>
                  <a:schemeClr val="lt1"/>
                </a:solidFill>
                <a:latin typeface="Source Sans Pro Light"/>
                <a:ea typeface="Source Sans Pro Light"/>
                <a:cs typeface="Source Sans Pro Light"/>
                <a:sym typeface="Source Sans Pro Light"/>
              </a:defRPr>
            </a:lvl5pPr>
            <a:lvl6pPr indent="-397954" lvl="5" marL="27432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bg>
      <p:bgPr>
        <a:solidFill>
          <a:schemeClr val="dk1"/>
        </a:solidFill>
      </p:bgPr>
    </p:bg>
    <p:spTree>
      <p:nvGrpSpPr>
        <p:cNvPr id="379" name="Shape 379"/>
        <p:cNvGrpSpPr/>
        <p:nvPr/>
      </p:nvGrpSpPr>
      <p:grpSpPr>
        <a:xfrm>
          <a:off x="0" y="0"/>
          <a:ext cx="0" cy="0"/>
          <a:chOff x="0" y="0"/>
          <a:chExt cx="0" cy="0"/>
        </a:xfrm>
      </p:grpSpPr>
      <p:sp>
        <p:nvSpPr>
          <p:cNvPr id="380" name="Google Shape;380;p38"/>
          <p:cNvSpPr txBox="1"/>
          <p:nvPr>
            <p:ph idx="1" type="body"/>
          </p:nvPr>
        </p:nvSpPr>
        <p:spPr>
          <a:xfrm>
            <a:off x="339680" y="1764283"/>
            <a:ext cx="5651700" cy="39513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533"/>
              </a:spcBef>
              <a:spcAft>
                <a:spcPts val="0"/>
              </a:spcAft>
              <a:buClr>
                <a:schemeClr val="lt1"/>
              </a:buClr>
              <a:buSzPts val="2880"/>
              <a:buFont typeface="Arial"/>
              <a:buNone/>
              <a:defRPr b="0" i="0" sz="2667"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373"/>
              </a:spcBef>
              <a:spcAft>
                <a:spcPts val="0"/>
              </a:spcAft>
              <a:buClr>
                <a:schemeClr val="lt1"/>
              </a:buClr>
              <a:buSzPts val="1920"/>
              <a:buFont typeface="Merriweather Sans"/>
              <a:buNone/>
              <a:defRPr b="0" i="0" sz="1867"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20"/>
              </a:spcBef>
              <a:spcAft>
                <a:spcPts val="0"/>
              </a:spcAft>
              <a:buClr>
                <a:schemeClr val="lt1"/>
              </a:buClr>
              <a:buSzPts val="2160"/>
              <a:buFont typeface="Arial"/>
              <a:buNone/>
              <a:defRPr b="0" i="0" sz="16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320"/>
              </a:spcBef>
              <a:spcAft>
                <a:spcPts val="0"/>
              </a:spcAft>
              <a:buClr>
                <a:schemeClr val="lt1"/>
              </a:buClr>
              <a:buSzPts val="1706"/>
              <a:buFont typeface="Merriweather Sans"/>
              <a:buNone/>
              <a:defRPr b="0" i="0" sz="16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9pPr>
          </a:lstStyle>
          <a:p/>
        </p:txBody>
      </p:sp>
      <p:sp>
        <p:nvSpPr>
          <p:cNvPr id="381" name="Google Shape;381;p38"/>
          <p:cNvSpPr txBox="1"/>
          <p:nvPr>
            <p:ph type="title"/>
          </p:nvPr>
        </p:nvSpPr>
        <p:spPr>
          <a:xfrm>
            <a:off x="339680" y="275167"/>
            <a:ext cx="11414100" cy="11433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lt1"/>
              </a:buClr>
              <a:buSzPts val="1400"/>
              <a:buFont typeface="Source Sans Pro"/>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400"/>
              <a:buFont typeface="Arial"/>
              <a:buNone/>
              <a:defRPr b="0" i="0" sz="5333" u="none" cap="none" strike="noStrike">
                <a:solidFill>
                  <a:schemeClr val="lt1"/>
                </a:solidFill>
                <a:latin typeface="Arial"/>
                <a:ea typeface="Arial"/>
                <a:cs typeface="Arial"/>
                <a:sym typeface="Arial"/>
              </a:defRPr>
            </a:lvl9pPr>
          </a:lstStyle>
          <a:p/>
        </p:txBody>
      </p:sp>
      <p:sp>
        <p:nvSpPr>
          <p:cNvPr id="382" name="Google Shape;382;p38"/>
          <p:cNvSpPr txBox="1"/>
          <p:nvPr>
            <p:ph idx="2" type="body"/>
          </p:nvPr>
        </p:nvSpPr>
        <p:spPr>
          <a:xfrm>
            <a:off x="6096000" y="1764283"/>
            <a:ext cx="5657700" cy="39513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533"/>
              </a:spcBef>
              <a:spcAft>
                <a:spcPts val="0"/>
              </a:spcAft>
              <a:buClr>
                <a:schemeClr val="lt1"/>
              </a:buClr>
              <a:buSzPts val="2880"/>
              <a:buFont typeface="Arial"/>
              <a:buNone/>
              <a:defRPr b="0" i="0" sz="2667"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373"/>
              </a:spcBef>
              <a:spcAft>
                <a:spcPts val="0"/>
              </a:spcAft>
              <a:buClr>
                <a:schemeClr val="lt1"/>
              </a:buClr>
              <a:buSzPts val="1920"/>
              <a:buFont typeface="Merriweather Sans"/>
              <a:buNone/>
              <a:defRPr b="0" i="0" sz="1867"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20"/>
              </a:spcBef>
              <a:spcAft>
                <a:spcPts val="0"/>
              </a:spcAft>
              <a:buClr>
                <a:schemeClr val="lt1"/>
              </a:buClr>
              <a:buSzPts val="2160"/>
              <a:buFont typeface="Arial"/>
              <a:buNone/>
              <a:defRPr b="0" i="0" sz="16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320"/>
              </a:spcBef>
              <a:spcAft>
                <a:spcPts val="0"/>
              </a:spcAft>
              <a:buClr>
                <a:schemeClr val="lt1"/>
              </a:buClr>
              <a:buSzPts val="1706"/>
              <a:buFont typeface="Merriweather Sans"/>
              <a:buNone/>
              <a:defRPr b="0" i="0" sz="16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6pPr>
            <a:lvl7pPr indent="-228600" lvl="6" marL="32004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7pPr>
            <a:lvl8pPr indent="-228600" lvl="7" marL="36576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8pPr>
            <a:lvl9pPr indent="-228600" lvl="8" marL="4114800" marR="0" algn="l">
              <a:lnSpc>
                <a:spcPct val="100000"/>
              </a:lnSpc>
              <a:spcBef>
                <a:spcPts val="427"/>
              </a:spcBef>
              <a:spcAft>
                <a:spcPts val="0"/>
              </a:spcAft>
              <a:buClr>
                <a:schemeClr val="lt1"/>
              </a:buClr>
              <a:buSzPts val="2667"/>
              <a:buFont typeface="Arial"/>
              <a:buNone/>
              <a:defRPr b="0" i="0" sz="2133" u="none" cap="none" strike="noStrike">
                <a:solidFill>
                  <a:schemeClr val="lt1"/>
                </a:solidFill>
                <a:latin typeface="Calibri"/>
                <a:ea typeface="Calibri"/>
                <a:cs typeface="Calibri"/>
                <a:sym typeface="Calibri"/>
              </a:defRPr>
            </a:lvl9pPr>
          </a:lstStyle>
          <a:p/>
        </p:txBody>
      </p:sp>
      <p:pic>
        <p:nvPicPr>
          <p:cNvPr id="383" name="Google Shape;383;p38"/>
          <p:cNvPicPr preferRelativeResize="0"/>
          <p:nvPr/>
        </p:nvPicPr>
        <p:blipFill rotWithShape="1">
          <a:blip r:embed="rId2">
            <a:alphaModFix/>
          </a:blip>
          <a:srcRect b="0" l="0" r="0" t="0"/>
          <a:stretch/>
        </p:blipFill>
        <p:spPr>
          <a:xfrm>
            <a:off x="311923" y="6453825"/>
            <a:ext cx="1400700" cy="237900"/>
          </a:xfrm>
          <a:prstGeom prst="rect">
            <a:avLst/>
          </a:prstGeom>
          <a:noFill/>
          <a:ln>
            <a:noFill/>
          </a:ln>
        </p:spPr>
      </p:pic>
      <p:sp>
        <p:nvSpPr>
          <p:cNvPr id="384" name="Google Shape;384;p38"/>
          <p:cNvSpPr txBox="1"/>
          <p:nvPr>
            <p:ph idx="12" type="sldNum"/>
          </p:nvPr>
        </p:nvSpPr>
        <p:spPr>
          <a:xfrm>
            <a:off x="11346744" y="6381567"/>
            <a:ext cx="731700" cy="524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1pPr>
            <a:lvl2pPr indent="0" lvl="1"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2pPr>
            <a:lvl3pPr indent="0" lvl="2"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3pPr>
            <a:lvl4pPr indent="0" lvl="3"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4pPr>
            <a:lvl5pPr indent="0" lvl="4"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5pPr>
            <a:lvl6pPr indent="0" lvl="5"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6pPr>
            <a:lvl7pPr indent="0" lvl="6"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7pPr>
            <a:lvl8pPr indent="0" lvl="7"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8pPr>
            <a:lvl9pPr indent="0" lvl="8" marL="0" marR="0" rtl="0" algn="l">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90" name="Shape 390"/>
        <p:cNvGrpSpPr/>
        <p:nvPr/>
      </p:nvGrpSpPr>
      <p:grpSpPr>
        <a:xfrm>
          <a:off x="0" y="0"/>
          <a:ext cx="0" cy="0"/>
          <a:chOff x="0" y="0"/>
          <a:chExt cx="0" cy="0"/>
        </a:xfrm>
      </p:grpSpPr>
      <p:sp>
        <p:nvSpPr>
          <p:cNvPr id="391" name="Google Shape;391;p40"/>
          <p:cNvSpPr txBox="1"/>
          <p:nvPr>
            <p:ph idx="1" type="body"/>
          </p:nvPr>
        </p:nvSpPr>
        <p:spPr>
          <a:xfrm>
            <a:off x="269239" y="1189177"/>
            <a:ext cx="11653523" cy="1985641"/>
          </a:xfrm>
          <a:prstGeom prst="rect">
            <a:avLst/>
          </a:prstGeom>
          <a:noFill/>
          <a:ln>
            <a:noFill/>
          </a:ln>
        </p:spPr>
        <p:txBody>
          <a:bodyPr anchorCtr="0" anchor="t" bIns="91425" lIns="146300" spcFirstLastPara="1" rIns="146300" wrap="square" tIns="91425"/>
          <a:lstStyle>
            <a:lvl1pPr indent="-430282" lvl="0" marL="457200" algn="l">
              <a:lnSpc>
                <a:spcPct val="90000"/>
              </a:lnSpc>
              <a:spcBef>
                <a:spcPts val="706"/>
              </a:spcBef>
              <a:spcAft>
                <a:spcPts val="0"/>
              </a:spcAft>
              <a:buClr>
                <a:schemeClr val="accent1"/>
              </a:buClr>
              <a:buSzPts val="3176"/>
              <a:buChar char="•"/>
              <a:defRPr sz="3529"/>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2" name="Google Shape;392;p40"/>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hoto_Option">
  <p:cSld name="2_Title Slide Photo_Option">
    <p:spTree>
      <p:nvGrpSpPr>
        <p:cNvPr id="393" name="Shape 393"/>
        <p:cNvGrpSpPr/>
        <p:nvPr/>
      </p:nvGrpSpPr>
      <p:grpSpPr>
        <a:xfrm>
          <a:off x="0" y="0"/>
          <a:ext cx="0" cy="0"/>
          <a:chOff x="0" y="0"/>
          <a:chExt cx="0" cy="0"/>
        </a:xfrm>
      </p:grpSpPr>
      <p:pic>
        <p:nvPicPr>
          <p:cNvPr id="394" name="Google Shape;394;p41"/>
          <p:cNvPicPr preferRelativeResize="0"/>
          <p:nvPr/>
        </p:nvPicPr>
        <p:blipFill rotWithShape="1">
          <a:blip r:embed="rId2">
            <a:alphaModFix/>
          </a:blip>
          <a:srcRect b="15692" l="32708" r="68" t="16947"/>
          <a:stretch/>
        </p:blipFill>
        <p:spPr>
          <a:xfrm>
            <a:off x="623" y="-623"/>
            <a:ext cx="12191378" cy="6858623"/>
          </a:xfrm>
          <a:prstGeom prst="rect">
            <a:avLst/>
          </a:prstGeom>
          <a:noFill/>
          <a:ln>
            <a:noFill/>
          </a:ln>
        </p:spPr>
      </p:pic>
      <p:sp>
        <p:nvSpPr>
          <p:cNvPr id="395" name="Google Shape;395;p41"/>
          <p:cNvSpPr/>
          <p:nvPr/>
        </p:nvSpPr>
        <p:spPr>
          <a:xfrm>
            <a:off x="5644611" y="2103818"/>
            <a:ext cx="6278150" cy="3491849"/>
          </a:xfrm>
          <a:prstGeom prst="rect">
            <a:avLst/>
          </a:prstGeom>
          <a:solidFill>
            <a:srgbClr val="002050">
              <a:alpha val="81960"/>
            </a:srgb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396" name="Google Shape;396;p41"/>
          <p:cNvSpPr txBox="1"/>
          <p:nvPr>
            <p:ph type="title"/>
          </p:nvPr>
        </p:nvSpPr>
        <p:spPr>
          <a:xfrm>
            <a:off x="5647850" y="2103817"/>
            <a:ext cx="6274911" cy="1793104"/>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rgbClr val="FFFFFF"/>
              </a:buClr>
              <a:buSzPts val="5294"/>
              <a:buFont typeface="Quattrocento Sans"/>
              <a:buNone/>
              <a:defRPr sz="5294">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41"/>
          <p:cNvSpPr txBox="1"/>
          <p:nvPr>
            <p:ph idx="1" type="body"/>
          </p:nvPr>
        </p:nvSpPr>
        <p:spPr>
          <a:xfrm>
            <a:off x="5646231" y="3896902"/>
            <a:ext cx="6276530" cy="1698765"/>
          </a:xfrm>
          <a:prstGeom prst="rect">
            <a:avLst/>
          </a:prstGeom>
          <a:noFill/>
          <a:ln>
            <a:noFill/>
          </a:ln>
        </p:spPr>
        <p:txBody>
          <a:bodyPr anchorCtr="0" anchor="t" bIns="109725" lIns="146300" spcFirstLastPara="1" rIns="146300" wrap="square" tIns="109725"/>
          <a:lstStyle>
            <a:lvl1pPr indent="-228600" lvl="0" marL="457200" algn="l">
              <a:lnSpc>
                <a:spcPct val="90000"/>
              </a:lnSpc>
              <a:spcBef>
                <a:spcPts val="0"/>
              </a:spcBef>
              <a:spcAft>
                <a:spcPts val="0"/>
              </a:spcAft>
              <a:buClr>
                <a:srgbClr val="FFFFFF"/>
              </a:buClr>
              <a:buSzPts val="2823"/>
              <a:buNone/>
              <a:defRPr sz="3137">
                <a:solidFill>
                  <a:srgbClr val="FFFFFF"/>
                </a:solidFill>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98" name="Google Shape;398;p41"/>
          <p:cNvPicPr preferRelativeResize="0"/>
          <p:nvPr/>
        </p:nvPicPr>
        <p:blipFill rotWithShape="1">
          <a:blip r:embed="rId3">
            <a:alphaModFix/>
          </a:blip>
          <a:srcRect b="0" l="0" r="0" t="0"/>
          <a:stretch/>
        </p:blipFill>
        <p:spPr>
          <a:xfrm>
            <a:off x="10344057" y="6043943"/>
            <a:ext cx="1653406" cy="356169"/>
          </a:xfrm>
          <a:prstGeom prst="rect">
            <a:avLst/>
          </a:prstGeom>
          <a:noFill/>
          <a:ln>
            <a:noFill/>
          </a:ln>
        </p:spPr>
      </p:pic>
      <p:sp>
        <p:nvSpPr>
          <p:cNvPr id="399" name="Google Shape;399;p41"/>
          <p:cNvSpPr/>
          <p:nvPr/>
        </p:nvSpPr>
        <p:spPr>
          <a:xfrm>
            <a:off x="-617211" y="-219239"/>
            <a:ext cx="7816195" cy="7077239"/>
          </a:xfrm>
          <a:prstGeom prst="rect">
            <a:avLst/>
          </a:prstGeom>
          <a:gradFill>
            <a:gsLst>
              <a:gs pos="0">
                <a:srgbClr val="02050D"/>
              </a:gs>
              <a:gs pos="100000">
                <a:srgbClr val="02050D">
                  <a:alpha val="0"/>
                </a:srgbClr>
              </a:gs>
            </a:gsLst>
            <a:lin ang="0" scaled="0"/>
          </a:gra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hoto_Option">
  <p:cSld name="3_Title Slide Photo_Option">
    <p:spTree>
      <p:nvGrpSpPr>
        <p:cNvPr id="400" name="Shape 400"/>
        <p:cNvGrpSpPr/>
        <p:nvPr/>
      </p:nvGrpSpPr>
      <p:grpSpPr>
        <a:xfrm>
          <a:off x="0" y="0"/>
          <a:ext cx="0" cy="0"/>
          <a:chOff x="0" y="0"/>
          <a:chExt cx="0" cy="0"/>
        </a:xfrm>
      </p:grpSpPr>
      <p:pic>
        <p:nvPicPr>
          <p:cNvPr id="401" name="Google Shape;401;p42"/>
          <p:cNvPicPr preferRelativeResize="0"/>
          <p:nvPr/>
        </p:nvPicPr>
        <p:blipFill rotWithShape="1">
          <a:blip r:embed="rId2">
            <a:alphaModFix/>
          </a:blip>
          <a:srcRect b="0" l="0" r="0" t="0"/>
          <a:stretch/>
        </p:blipFill>
        <p:spPr>
          <a:xfrm>
            <a:off x="1738" y="-1"/>
            <a:ext cx="15133212" cy="8514857"/>
          </a:xfrm>
          <a:prstGeom prst="rect">
            <a:avLst/>
          </a:prstGeom>
          <a:noFill/>
          <a:ln>
            <a:noFill/>
          </a:ln>
        </p:spPr>
      </p:pic>
      <p:sp>
        <p:nvSpPr>
          <p:cNvPr id="402" name="Google Shape;402;p42"/>
          <p:cNvSpPr/>
          <p:nvPr/>
        </p:nvSpPr>
        <p:spPr>
          <a:xfrm>
            <a:off x="266063" y="2084173"/>
            <a:ext cx="6278150" cy="3491849"/>
          </a:xfrm>
          <a:prstGeom prst="rect">
            <a:avLst/>
          </a:prstGeom>
          <a:solidFill>
            <a:srgbClr val="002050">
              <a:alpha val="81960"/>
            </a:srgb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03" name="Google Shape;403;p42"/>
          <p:cNvSpPr txBox="1"/>
          <p:nvPr>
            <p:ph type="title"/>
          </p:nvPr>
        </p:nvSpPr>
        <p:spPr>
          <a:xfrm>
            <a:off x="269302" y="2084173"/>
            <a:ext cx="6274911" cy="1793104"/>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rgbClr val="FFFFFF"/>
              </a:buClr>
              <a:buSzPts val="5294"/>
              <a:buFont typeface="Quattrocento Sans"/>
              <a:buNone/>
              <a:defRPr sz="5294">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42"/>
          <p:cNvSpPr txBox="1"/>
          <p:nvPr>
            <p:ph idx="1" type="body"/>
          </p:nvPr>
        </p:nvSpPr>
        <p:spPr>
          <a:xfrm>
            <a:off x="267683" y="3877257"/>
            <a:ext cx="6276530" cy="1698765"/>
          </a:xfrm>
          <a:prstGeom prst="rect">
            <a:avLst/>
          </a:prstGeom>
          <a:noFill/>
          <a:ln>
            <a:noFill/>
          </a:ln>
        </p:spPr>
        <p:txBody>
          <a:bodyPr anchorCtr="0" anchor="t" bIns="109725" lIns="146300" spcFirstLastPara="1" rIns="146300" wrap="square" tIns="109725"/>
          <a:lstStyle>
            <a:lvl1pPr indent="-228600" lvl="0" marL="457200" algn="l">
              <a:lnSpc>
                <a:spcPct val="90000"/>
              </a:lnSpc>
              <a:spcBef>
                <a:spcPts val="0"/>
              </a:spcBef>
              <a:spcAft>
                <a:spcPts val="0"/>
              </a:spcAft>
              <a:buClr>
                <a:srgbClr val="FFFFFF"/>
              </a:buClr>
              <a:buSzPts val="2823"/>
              <a:buNone/>
              <a:defRPr sz="3137">
                <a:solidFill>
                  <a:srgbClr val="FFFFFF"/>
                </a:solidFill>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405" name="Google Shape;405;p42"/>
          <p:cNvPicPr preferRelativeResize="0"/>
          <p:nvPr/>
        </p:nvPicPr>
        <p:blipFill rotWithShape="1">
          <a:blip r:embed="rId3">
            <a:alphaModFix/>
          </a:blip>
          <a:srcRect b="0" l="0" r="0" t="0"/>
          <a:stretch/>
        </p:blipFill>
        <p:spPr>
          <a:xfrm>
            <a:off x="453503" y="6043943"/>
            <a:ext cx="1653406" cy="3561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06" name="Shape 406"/>
        <p:cNvGrpSpPr/>
        <p:nvPr/>
      </p:nvGrpSpPr>
      <p:grpSpPr>
        <a:xfrm>
          <a:off x="0" y="0"/>
          <a:ext cx="0" cy="0"/>
          <a:chOff x="0" y="0"/>
          <a:chExt cx="0" cy="0"/>
        </a:xfrm>
      </p:grpSpPr>
      <p:sp>
        <p:nvSpPr>
          <p:cNvPr id="407" name="Google Shape;407;p43"/>
          <p:cNvSpPr txBox="1"/>
          <p:nvPr>
            <p:ph idx="1" type="body"/>
          </p:nvPr>
        </p:nvSpPr>
        <p:spPr>
          <a:xfrm>
            <a:off x="271104" y="3877271"/>
            <a:ext cx="6273418" cy="1794661"/>
          </a:xfrm>
          <a:prstGeom prst="rect">
            <a:avLst/>
          </a:prstGeom>
          <a:noFill/>
          <a:ln>
            <a:noFill/>
          </a:ln>
        </p:spPr>
        <p:txBody>
          <a:bodyPr anchorCtr="0" anchor="t" bIns="109725" lIns="146300" spcFirstLastPara="1" rIns="146300" wrap="square" tIns="109725"/>
          <a:lstStyle>
            <a:lvl1pPr indent="-228600" lvl="0" marL="457200" algn="l">
              <a:lnSpc>
                <a:spcPct val="90000"/>
              </a:lnSpc>
              <a:spcBef>
                <a:spcPts val="0"/>
              </a:spcBef>
              <a:spcAft>
                <a:spcPts val="0"/>
              </a:spcAft>
              <a:buClr>
                <a:schemeClr val="dk1"/>
              </a:buClr>
              <a:buSzPts val="2823"/>
              <a:buNone/>
              <a:defRPr sz="3137">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08" name="Google Shape;408;p43"/>
          <p:cNvSpPr txBox="1"/>
          <p:nvPr>
            <p:ph type="title"/>
          </p:nvPr>
        </p:nvSpPr>
        <p:spPr>
          <a:xfrm>
            <a:off x="269302" y="2075840"/>
            <a:ext cx="8067760" cy="1801436"/>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2"/>
              </a:buClr>
              <a:buSzPts val="5294"/>
              <a:buFont typeface="Quattrocento Sans"/>
              <a:buNone/>
              <a:defRPr sz="5294">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09" name="Google Shape;409;p43"/>
          <p:cNvPicPr preferRelativeResize="0"/>
          <p:nvPr/>
        </p:nvPicPr>
        <p:blipFill rotWithShape="1">
          <a:blip r:embed="rId2">
            <a:alphaModFix/>
          </a:blip>
          <a:srcRect b="0" l="0" r="0" t="0"/>
          <a:stretch/>
        </p:blipFill>
        <p:spPr>
          <a:xfrm>
            <a:off x="446715" y="6029312"/>
            <a:ext cx="1668788" cy="358621"/>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color Non-bulleted text">
  <p:cSld name="Title &amp; 2-color Non-bulleted text">
    <p:spTree>
      <p:nvGrpSpPr>
        <p:cNvPr id="410" name="Shape 410"/>
        <p:cNvGrpSpPr/>
        <p:nvPr/>
      </p:nvGrpSpPr>
      <p:grpSpPr>
        <a:xfrm>
          <a:off x="0" y="0"/>
          <a:ext cx="0" cy="0"/>
          <a:chOff x="0" y="0"/>
          <a:chExt cx="0" cy="0"/>
        </a:xfrm>
      </p:grpSpPr>
      <p:sp>
        <p:nvSpPr>
          <p:cNvPr id="411" name="Google Shape;411;p4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2" name="Google Shape;412;p44"/>
          <p:cNvSpPr txBox="1"/>
          <p:nvPr>
            <p:ph idx="1" type="body"/>
          </p:nvPr>
        </p:nvSpPr>
        <p:spPr>
          <a:xfrm>
            <a:off x="269239" y="1189177"/>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84"/>
              </a:spcBef>
              <a:spcAft>
                <a:spcPts val="0"/>
              </a:spcAft>
              <a:buClr>
                <a:schemeClr val="dk2"/>
              </a:buClr>
              <a:buSzPts val="3529"/>
              <a:buNone/>
              <a:defRPr>
                <a:solidFill>
                  <a:schemeClr val="dk2"/>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6"/>
          <p:cNvSpPr txBox="1"/>
          <p:nvPr>
            <p:ph type="ctrTitle"/>
          </p:nvPr>
        </p:nvSpPr>
        <p:spPr>
          <a:xfrm>
            <a:off x="940741" y="2078366"/>
            <a:ext cx="10988100" cy="24843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lt1"/>
              </a:buClr>
              <a:buSzPts val="1500"/>
              <a:buFont typeface="Source Sans Pro Light"/>
              <a:buNone/>
              <a:defRPr b="0" i="0" sz="72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43" name="Google Shape;43;p6"/>
          <p:cNvSpPr txBox="1"/>
          <p:nvPr>
            <p:ph idx="1" type="subTitle"/>
          </p:nvPr>
        </p:nvSpPr>
        <p:spPr>
          <a:xfrm>
            <a:off x="919457" y="5568862"/>
            <a:ext cx="8534400" cy="6051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lt1"/>
              </a:buClr>
              <a:buSzPts val="1500"/>
              <a:buFont typeface="Arial"/>
              <a:buNone/>
              <a:defRPr b="0" i="0" sz="3200" u="none" cap="none" strike="noStrike">
                <a:solidFill>
                  <a:schemeClr val="lt1"/>
                </a:solidFill>
                <a:latin typeface="Source Sans Pro"/>
                <a:ea typeface="Source Sans Pro"/>
                <a:cs typeface="Source Sans Pro"/>
                <a:sym typeface="Source Sans Pro"/>
              </a:defRPr>
            </a:lvl1pPr>
            <a:lvl2pPr lvl="1" marR="0" rtl="0" algn="ctr">
              <a:lnSpc>
                <a:spcPct val="90000"/>
              </a:lnSpc>
              <a:spcBef>
                <a:spcPts val="500"/>
              </a:spcBef>
              <a:spcAft>
                <a:spcPts val="0"/>
              </a:spcAft>
              <a:buClr>
                <a:srgbClr val="888888"/>
              </a:buClr>
              <a:buSzPts val="1500"/>
              <a:buFont typeface="Arial"/>
              <a:buNone/>
              <a:defRPr b="0" i="0" sz="2400" u="none" cap="none" strike="noStrike">
                <a:solidFill>
                  <a:srgbClr val="888888"/>
                </a:solidFill>
                <a:latin typeface="Source Sans Pro"/>
                <a:ea typeface="Source Sans Pro"/>
                <a:cs typeface="Source Sans Pro"/>
                <a:sym typeface="Source Sans Pro"/>
              </a:defRPr>
            </a:lvl2pPr>
            <a:lvl3pPr lvl="2" marR="0" rtl="0" algn="ctr">
              <a:lnSpc>
                <a:spcPct val="90000"/>
              </a:lnSpc>
              <a:spcBef>
                <a:spcPts val="500"/>
              </a:spcBef>
              <a:spcAft>
                <a:spcPts val="0"/>
              </a:spcAft>
              <a:buClr>
                <a:srgbClr val="888888"/>
              </a:buClr>
              <a:buSzPts val="1500"/>
              <a:buFont typeface="Arial"/>
              <a:buNone/>
              <a:defRPr b="0" i="0" sz="2000" u="none" cap="none" strike="noStrike">
                <a:solidFill>
                  <a:srgbClr val="888888"/>
                </a:solidFill>
                <a:latin typeface="Source Sans Pro"/>
                <a:ea typeface="Source Sans Pro"/>
                <a:cs typeface="Source Sans Pro"/>
                <a:sym typeface="Source Sans Pro"/>
              </a:defRPr>
            </a:lvl3pPr>
            <a:lvl4pPr lvl="3"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4pPr>
            <a:lvl5pPr lvl="4"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5pPr>
            <a:lvl6pPr lvl="5"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6pPr>
            <a:lvl7pPr lvl="6"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7pPr>
            <a:lvl8pPr lvl="7"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8pPr>
            <a:lvl9pPr lvl="8" marR="0" rtl="0" algn="ctr">
              <a:lnSpc>
                <a:spcPct val="90000"/>
              </a:lnSpc>
              <a:spcBef>
                <a:spcPts val="500"/>
              </a:spcBef>
              <a:spcAft>
                <a:spcPts val="0"/>
              </a:spcAft>
              <a:buClr>
                <a:srgbClr val="888888"/>
              </a:buClr>
              <a:buSzPts val="1500"/>
              <a:buFont typeface="Arial"/>
              <a:buNone/>
              <a:defRPr b="0" i="0" sz="1900" u="none" cap="none" strike="noStrike">
                <a:solidFill>
                  <a:srgbClr val="888888"/>
                </a:solidFill>
                <a:latin typeface="Source Sans Pro"/>
                <a:ea typeface="Source Sans Pro"/>
                <a:cs typeface="Source Sans Pro"/>
                <a:sym typeface="Source Sans Pro"/>
              </a:defRPr>
            </a:lvl9pPr>
          </a:lstStyle>
          <a:p/>
        </p:txBody>
      </p:sp>
      <p:sp>
        <p:nvSpPr>
          <p:cNvPr id="44" name="Google Shape;44;p6"/>
          <p:cNvSpPr txBox="1"/>
          <p:nvPr>
            <p:ph idx="2" type="body"/>
          </p:nvPr>
        </p:nvSpPr>
        <p:spPr>
          <a:xfrm>
            <a:off x="916988" y="6084703"/>
            <a:ext cx="8595900" cy="5913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100"/>
              </a:spcBef>
              <a:spcAft>
                <a:spcPts val="0"/>
              </a:spcAft>
              <a:buClr>
                <a:schemeClr val="lt1"/>
              </a:buClr>
              <a:buSzPts val="1500"/>
              <a:buFont typeface="Arial"/>
              <a:buNone/>
              <a:defRPr b="0" i="0" sz="1900" u="none" cap="none" strike="noStrike">
                <a:solidFill>
                  <a:schemeClr val="lt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413" name="Shape 413"/>
        <p:cNvGrpSpPr/>
        <p:nvPr/>
      </p:nvGrpSpPr>
      <p:grpSpPr>
        <a:xfrm>
          <a:off x="0" y="0"/>
          <a:ext cx="0" cy="0"/>
          <a:chOff x="0" y="0"/>
          <a:chExt cx="0" cy="0"/>
        </a:xfrm>
      </p:grpSpPr>
      <p:sp>
        <p:nvSpPr>
          <p:cNvPr id="414" name="Google Shape;414;p45"/>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5" name="Google Shape;415;p45"/>
          <p:cNvSpPr txBox="1"/>
          <p:nvPr>
            <p:ph idx="1" type="body"/>
          </p:nvPr>
        </p:nvSpPr>
        <p:spPr>
          <a:xfrm>
            <a:off x="269239" y="1189177"/>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84"/>
              </a:spcBef>
              <a:spcAft>
                <a:spcPts val="0"/>
              </a:spcAft>
              <a:buClr>
                <a:schemeClr val="accent1"/>
              </a:buClr>
              <a:buSzPts val="3529"/>
              <a:buNone/>
              <a:defRPr>
                <a:solidFill>
                  <a:schemeClr val="accent1"/>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mp; Non-bulleted text">
  <p:cSld name="3_Title &amp; Non-bulleted text">
    <p:spTree>
      <p:nvGrpSpPr>
        <p:cNvPr id="416" name="Shape 416"/>
        <p:cNvGrpSpPr/>
        <p:nvPr/>
      </p:nvGrpSpPr>
      <p:grpSpPr>
        <a:xfrm>
          <a:off x="0" y="0"/>
          <a:ext cx="0" cy="0"/>
          <a:chOff x="0" y="0"/>
          <a:chExt cx="0" cy="0"/>
        </a:xfrm>
      </p:grpSpPr>
      <p:sp>
        <p:nvSpPr>
          <p:cNvPr id="417" name="Google Shape;417;p46"/>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6"/>
          <p:cNvSpPr txBox="1"/>
          <p:nvPr>
            <p:ph idx="1" type="body"/>
          </p:nvPr>
        </p:nvSpPr>
        <p:spPr>
          <a:xfrm>
            <a:off x="269240" y="908531"/>
            <a:ext cx="11655840"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2471"/>
              <a:buFont typeface="Noto Sans Symbols"/>
              <a:buNone/>
              <a:defRPr b="0" sz="2745" cap="none">
                <a:solidFill>
                  <a:schemeClr val="accent2"/>
                </a:solidFill>
                <a:latin typeface="Quattrocento Sans"/>
                <a:ea typeface="Quattrocento Sans"/>
                <a:cs typeface="Quattrocento Sans"/>
                <a:sym typeface="Quattrocento Sans"/>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mp; Non-bulleted text">
  <p:cSld name="2_Title &amp; Non-bulleted text">
    <p:spTree>
      <p:nvGrpSpPr>
        <p:cNvPr id="419" name="Shape 419"/>
        <p:cNvGrpSpPr/>
        <p:nvPr/>
      </p:nvGrpSpPr>
      <p:grpSpPr>
        <a:xfrm>
          <a:off x="0" y="0"/>
          <a:ext cx="0" cy="0"/>
          <a:chOff x="0" y="0"/>
          <a:chExt cx="0" cy="0"/>
        </a:xfrm>
      </p:grpSpPr>
      <p:sp>
        <p:nvSpPr>
          <p:cNvPr id="420" name="Google Shape;420;p47"/>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1" name="Google Shape;421;p47"/>
          <p:cNvSpPr txBox="1"/>
          <p:nvPr>
            <p:ph idx="1" type="body"/>
          </p:nvPr>
        </p:nvSpPr>
        <p:spPr>
          <a:xfrm>
            <a:off x="269239" y="1707780"/>
            <a:ext cx="6350513" cy="1831739"/>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765"/>
              </a:spcBef>
              <a:spcAft>
                <a:spcPts val="0"/>
              </a:spcAft>
              <a:buClr>
                <a:schemeClr val="accent1"/>
              </a:buClr>
              <a:buSzPts val="3176"/>
              <a:buNone/>
              <a:defRPr sz="3529">
                <a:solidFill>
                  <a:schemeClr val="accent1"/>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53"/>
              </a:spcBef>
              <a:spcAft>
                <a:spcPts val="0"/>
              </a:spcAft>
              <a:buClr>
                <a:schemeClr val="dk1"/>
              </a:buClr>
              <a:buSzPts val="1589"/>
              <a:buNone/>
              <a:defRPr sz="1765"/>
            </a:lvl3pPr>
            <a:lvl4pPr indent="-228600" lvl="3" marL="1828800" algn="l">
              <a:lnSpc>
                <a:spcPct val="90000"/>
              </a:lnSpc>
              <a:spcBef>
                <a:spcPts val="314"/>
              </a:spcBef>
              <a:spcAft>
                <a:spcPts val="0"/>
              </a:spcAft>
              <a:buClr>
                <a:schemeClr val="dk1"/>
              </a:buClr>
              <a:buSzPts val="1411"/>
              <a:buNone/>
              <a:defRPr sz="1568"/>
            </a:lvl4pPr>
            <a:lvl5pPr indent="-228600" lvl="4" marL="2286000" algn="l">
              <a:lnSpc>
                <a:spcPct val="90000"/>
              </a:lnSpc>
              <a:spcBef>
                <a:spcPts val="314"/>
              </a:spcBef>
              <a:spcAft>
                <a:spcPts val="0"/>
              </a:spcAft>
              <a:buClr>
                <a:schemeClr val="dk1"/>
              </a:buClr>
              <a:buSzPts val="1411"/>
              <a:buNone/>
              <a:defRPr sz="156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2" name="Google Shape;422;p47"/>
          <p:cNvSpPr txBox="1"/>
          <p:nvPr>
            <p:ph idx="2" type="body"/>
          </p:nvPr>
        </p:nvSpPr>
        <p:spPr>
          <a:xfrm>
            <a:off x="269240" y="908531"/>
            <a:ext cx="11655840"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2471"/>
              <a:buFont typeface="Noto Sans Symbols"/>
              <a:buNone/>
              <a:defRPr b="0" sz="2745" cap="none">
                <a:solidFill>
                  <a:schemeClr val="accent2"/>
                </a:solidFill>
                <a:latin typeface="Quattrocento Sans"/>
                <a:ea typeface="Quattrocento Sans"/>
                <a:cs typeface="Quattrocento Sans"/>
                <a:sym typeface="Quattrocento Sans"/>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amp; Non-bulleted text">
  <p:cSld name="7_Title &amp; Non-bulleted text">
    <p:spTree>
      <p:nvGrpSpPr>
        <p:cNvPr id="423" name="Shape 423"/>
        <p:cNvGrpSpPr/>
        <p:nvPr/>
      </p:nvGrpSpPr>
      <p:grpSpPr>
        <a:xfrm>
          <a:off x="0" y="0"/>
          <a:ext cx="0" cy="0"/>
          <a:chOff x="0" y="0"/>
          <a:chExt cx="0" cy="0"/>
        </a:xfrm>
      </p:grpSpPr>
      <p:sp>
        <p:nvSpPr>
          <p:cNvPr id="424" name="Google Shape;424;p48"/>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48"/>
          <p:cNvSpPr txBox="1"/>
          <p:nvPr>
            <p:ph idx="1" type="body"/>
          </p:nvPr>
        </p:nvSpPr>
        <p:spPr>
          <a:xfrm>
            <a:off x="6324776" y="1707780"/>
            <a:ext cx="5600305" cy="1798544"/>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765"/>
              </a:spcBef>
              <a:spcAft>
                <a:spcPts val="0"/>
              </a:spcAft>
              <a:buClr>
                <a:schemeClr val="accent1"/>
              </a:buClr>
              <a:buSzPts val="3176"/>
              <a:buNone/>
              <a:defRPr sz="3529">
                <a:solidFill>
                  <a:schemeClr val="accent1"/>
                </a:solidFill>
              </a:defRPr>
            </a:lvl1pPr>
            <a:lvl2pPr indent="-228600" lvl="1" marL="914400" algn="l">
              <a:lnSpc>
                <a:spcPct val="90000"/>
              </a:lnSpc>
              <a:spcBef>
                <a:spcPts val="353"/>
              </a:spcBef>
              <a:spcAft>
                <a:spcPts val="0"/>
              </a:spcAft>
              <a:buClr>
                <a:schemeClr val="dk1"/>
              </a:buClr>
              <a:buSzPts val="1589"/>
              <a:buFont typeface="Quattrocento Sans"/>
              <a:buNone/>
              <a:defRPr sz="1765"/>
            </a:lvl2pPr>
            <a:lvl3pPr indent="-228600" lvl="2" marL="1371600" algn="l">
              <a:lnSpc>
                <a:spcPct val="90000"/>
              </a:lnSpc>
              <a:spcBef>
                <a:spcPts val="353"/>
              </a:spcBef>
              <a:spcAft>
                <a:spcPts val="0"/>
              </a:spcAft>
              <a:buClr>
                <a:schemeClr val="dk1"/>
              </a:buClr>
              <a:buSzPts val="1589"/>
              <a:buNone/>
              <a:defRPr sz="1765"/>
            </a:lvl3pPr>
            <a:lvl4pPr indent="-228600" lvl="3" marL="1828800" algn="l">
              <a:lnSpc>
                <a:spcPct val="90000"/>
              </a:lnSpc>
              <a:spcBef>
                <a:spcPts val="314"/>
              </a:spcBef>
              <a:spcAft>
                <a:spcPts val="0"/>
              </a:spcAft>
              <a:buClr>
                <a:schemeClr val="dk1"/>
              </a:buClr>
              <a:buSzPts val="1411"/>
              <a:buNone/>
              <a:defRPr sz="1568"/>
            </a:lvl4pPr>
            <a:lvl5pPr indent="-228600" lvl="4" marL="2286000" algn="l">
              <a:lnSpc>
                <a:spcPct val="90000"/>
              </a:lnSpc>
              <a:spcBef>
                <a:spcPts val="314"/>
              </a:spcBef>
              <a:spcAft>
                <a:spcPts val="0"/>
              </a:spcAft>
              <a:buClr>
                <a:schemeClr val="dk1"/>
              </a:buClr>
              <a:buSzPts val="1411"/>
              <a:buNone/>
              <a:defRPr sz="156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6" name="Google Shape;426;p48"/>
          <p:cNvSpPr txBox="1"/>
          <p:nvPr>
            <p:ph idx="2" type="body"/>
          </p:nvPr>
        </p:nvSpPr>
        <p:spPr>
          <a:xfrm>
            <a:off x="269240" y="908531"/>
            <a:ext cx="11655840"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2471"/>
              <a:buFont typeface="Noto Sans Symbols"/>
              <a:buNone/>
              <a:defRPr b="0" sz="2745" cap="none">
                <a:solidFill>
                  <a:schemeClr val="accent2"/>
                </a:solidFill>
                <a:latin typeface="Quattrocento Sans"/>
                <a:ea typeface="Quattrocento Sans"/>
                <a:cs typeface="Quattrocento Sans"/>
                <a:sym typeface="Quattrocento Sans"/>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mp; Non-bulleted text">
  <p:cSld name="5_Title &amp; Non-bulleted text">
    <p:spTree>
      <p:nvGrpSpPr>
        <p:cNvPr id="427" name="Shape 427"/>
        <p:cNvGrpSpPr/>
        <p:nvPr/>
      </p:nvGrpSpPr>
      <p:grpSpPr>
        <a:xfrm>
          <a:off x="0" y="0"/>
          <a:ext cx="0" cy="0"/>
          <a:chOff x="0" y="0"/>
          <a:chExt cx="0" cy="0"/>
        </a:xfrm>
      </p:grpSpPr>
      <p:sp>
        <p:nvSpPr>
          <p:cNvPr id="428" name="Google Shape;428;p49"/>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49"/>
          <p:cNvSpPr txBox="1"/>
          <p:nvPr>
            <p:ph idx="1" type="body"/>
          </p:nvPr>
        </p:nvSpPr>
        <p:spPr>
          <a:xfrm>
            <a:off x="269239" y="1707780"/>
            <a:ext cx="11003610" cy="1798544"/>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765"/>
              </a:spcBef>
              <a:spcAft>
                <a:spcPts val="0"/>
              </a:spcAft>
              <a:buClr>
                <a:schemeClr val="dk1"/>
              </a:buClr>
              <a:buSzPts val="3176"/>
              <a:buNone/>
              <a:defRPr sz="3529">
                <a:solidFill>
                  <a:schemeClr val="dk1"/>
                </a:solidFill>
              </a:defRPr>
            </a:lvl1pPr>
            <a:lvl2pPr indent="-228600" lvl="1" marL="914400" algn="l">
              <a:lnSpc>
                <a:spcPct val="90000"/>
              </a:lnSpc>
              <a:spcBef>
                <a:spcPts val="353"/>
              </a:spcBef>
              <a:spcAft>
                <a:spcPts val="0"/>
              </a:spcAft>
              <a:buClr>
                <a:schemeClr val="dk1"/>
              </a:buClr>
              <a:buSzPts val="1589"/>
              <a:buFont typeface="Quattrocento Sans"/>
              <a:buNone/>
              <a:defRPr sz="1765"/>
            </a:lvl2pPr>
            <a:lvl3pPr indent="-228600" lvl="2" marL="1371600" algn="l">
              <a:lnSpc>
                <a:spcPct val="90000"/>
              </a:lnSpc>
              <a:spcBef>
                <a:spcPts val="353"/>
              </a:spcBef>
              <a:spcAft>
                <a:spcPts val="0"/>
              </a:spcAft>
              <a:buClr>
                <a:schemeClr val="dk1"/>
              </a:buClr>
              <a:buSzPts val="1589"/>
              <a:buNone/>
              <a:defRPr sz="1765"/>
            </a:lvl3pPr>
            <a:lvl4pPr indent="-228600" lvl="3" marL="1828800" algn="l">
              <a:lnSpc>
                <a:spcPct val="90000"/>
              </a:lnSpc>
              <a:spcBef>
                <a:spcPts val="314"/>
              </a:spcBef>
              <a:spcAft>
                <a:spcPts val="0"/>
              </a:spcAft>
              <a:buClr>
                <a:schemeClr val="dk1"/>
              </a:buClr>
              <a:buSzPts val="1411"/>
              <a:buNone/>
              <a:defRPr sz="1568"/>
            </a:lvl4pPr>
            <a:lvl5pPr indent="-228600" lvl="4" marL="2286000" algn="l">
              <a:lnSpc>
                <a:spcPct val="90000"/>
              </a:lnSpc>
              <a:spcBef>
                <a:spcPts val="314"/>
              </a:spcBef>
              <a:spcAft>
                <a:spcPts val="0"/>
              </a:spcAft>
              <a:buClr>
                <a:schemeClr val="dk1"/>
              </a:buClr>
              <a:buSzPts val="1411"/>
              <a:buNone/>
              <a:defRPr sz="156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0" name="Google Shape;430;p49"/>
          <p:cNvSpPr txBox="1"/>
          <p:nvPr>
            <p:ph idx="2" type="body"/>
          </p:nvPr>
        </p:nvSpPr>
        <p:spPr>
          <a:xfrm>
            <a:off x="269240" y="908531"/>
            <a:ext cx="11655840" cy="561290"/>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2471"/>
              <a:buFont typeface="Noto Sans Symbols"/>
              <a:buNone/>
              <a:defRPr b="0" sz="2745" cap="none">
                <a:solidFill>
                  <a:schemeClr val="accent2"/>
                </a:solidFill>
                <a:latin typeface="Quattrocento Sans"/>
                <a:ea typeface="Quattrocento Sans"/>
                <a:cs typeface="Quattrocento Sans"/>
                <a:sym typeface="Quattrocento Sans"/>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mp; Non-bulleted text">
  <p:cSld name="4_Title &amp; Non-bulleted text">
    <p:spTree>
      <p:nvGrpSpPr>
        <p:cNvPr id="431" name="Shape 431"/>
        <p:cNvGrpSpPr/>
        <p:nvPr/>
      </p:nvGrpSpPr>
      <p:grpSpPr>
        <a:xfrm>
          <a:off x="0" y="0"/>
          <a:ext cx="0" cy="0"/>
          <a:chOff x="0" y="0"/>
          <a:chExt cx="0" cy="0"/>
        </a:xfrm>
      </p:grpSpPr>
      <p:sp>
        <p:nvSpPr>
          <p:cNvPr id="432" name="Google Shape;432;p50"/>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50"/>
          <p:cNvSpPr txBox="1"/>
          <p:nvPr>
            <p:ph idx="1" type="body"/>
          </p:nvPr>
        </p:nvSpPr>
        <p:spPr>
          <a:xfrm>
            <a:off x="269239" y="1707781"/>
            <a:ext cx="6350513" cy="190718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765"/>
              </a:spcBef>
              <a:spcAft>
                <a:spcPts val="0"/>
              </a:spcAft>
              <a:buClr>
                <a:schemeClr val="dk1"/>
              </a:buClr>
              <a:buSzPts val="3176"/>
              <a:buNone/>
              <a:defRPr sz="3529">
                <a:solidFill>
                  <a:schemeClr val="dk1"/>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588"/>
              </a:spcBef>
              <a:spcAft>
                <a:spcPts val="0"/>
              </a:spcAft>
              <a:buClr>
                <a:schemeClr val="dk1"/>
              </a:buClr>
              <a:buSzPts val="1589"/>
              <a:buNone/>
              <a:defRPr sz="1765"/>
            </a:lvl3pPr>
            <a:lvl4pPr indent="-228600" lvl="3" marL="1828800" algn="l">
              <a:lnSpc>
                <a:spcPct val="90000"/>
              </a:lnSpc>
              <a:spcBef>
                <a:spcPts val="314"/>
              </a:spcBef>
              <a:spcAft>
                <a:spcPts val="0"/>
              </a:spcAft>
              <a:buClr>
                <a:schemeClr val="dk1"/>
              </a:buClr>
              <a:buSzPts val="1411"/>
              <a:buNone/>
              <a:defRPr sz="1568"/>
            </a:lvl4pPr>
            <a:lvl5pPr indent="-228600" lvl="4" marL="2286000" algn="l">
              <a:lnSpc>
                <a:spcPct val="90000"/>
              </a:lnSpc>
              <a:spcBef>
                <a:spcPts val="314"/>
              </a:spcBef>
              <a:spcAft>
                <a:spcPts val="0"/>
              </a:spcAft>
              <a:buClr>
                <a:schemeClr val="dk1"/>
              </a:buClr>
              <a:buSzPts val="1411"/>
              <a:buNone/>
              <a:defRPr sz="156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amp; Non-bulleted text">
  <p:cSld name="8_Title &amp; Non-bulleted text">
    <p:spTree>
      <p:nvGrpSpPr>
        <p:cNvPr id="434" name="Shape 434"/>
        <p:cNvGrpSpPr/>
        <p:nvPr/>
      </p:nvGrpSpPr>
      <p:grpSpPr>
        <a:xfrm>
          <a:off x="0" y="0"/>
          <a:ext cx="0" cy="0"/>
          <a:chOff x="0" y="0"/>
          <a:chExt cx="0" cy="0"/>
        </a:xfrm>
      </p:grpSpPr>
      <p:sp>
        <p:nvSpPr>
          <p:cNvPr id="435" name="Google Shape;435;p51"/>
          <p:cNvSpPr txBox="1"/>
          <p:nvPr>
            <p:ph type="title"/>
          </p:nvPr>
        </p:nvSpPr>
        <p:spPr>
          <a:xfrm>
            <a:off x="269241" y="289511"/>
            <a:ext cx="6350512"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51"/>
          <p:cNvSpPr txBox="1"/>
          <p:nvPr>
            <p:ph idx="1" type="body"/>
          </p:nvPr>
        </p:nvSpPr>
        <p:spPr>
          <a:xfrm>
            <a:off x="269239" y="1707781"/>
            <a:ext cx="6350513" cy="190718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765"/>
              </a:spcBef>
              <a:spcAft>
                <a:spcPts val="0"/>
              </a:spcAft>
              <a:buClr>
                <a:schemeClr val="accent1"/>
              </a:buClr>
              <a:buSzPts val="3176"/>
              <a:buNone/>
              <a:defRPr sz="3529">
                <a:solidFill>
                  <a:schemeClr val="accent1"/>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588"/>
              </a:spcBef>
              <a:spcAft>
                <a:spcPts val="0"/>
              </a:spcAft>
              <a:buClr>
                <a:schemeClr val="dk1"/>
              </a:buClr>
              <a:buSzPts val="1589"/>
              <a:buNone/>
              <a:defRPr sz="1765"/>
            </a:lvl3pPr>
            <a:lvl4pPr indent="-228600" lvl="3" marL="1828800" algn="l">
              <a:lnSpc>
                <a:spcPct val="90000"/>
              </a:lnSpc>
              <a:spcBef>
                <a:spcPts val="314"/>
              </a:spcBef>
              <a:spcAft>
                <a:spcPts val="0"/>
              </a:spcAft>
              <a:buClr>
                <a:schemeClr val="dk1"/>
              </a:buClr>
              <a:buSzPts val="1411"/>
              <a:buNone/>
              <a:defRPr sz="1568"/>
            </a:lvl4pPr>
            <a:lvl5pPr indent="-228600" lvl="4" marL="2286000" algn="l">
              <a:lnSpc>
                <a:spcPct val="90000"/>
              </a:lnSpc>
              <a:spcBef>
                <a:spcPts val="314"/>
              </a:spcBef>
              <a:spcAft>
                <a:spcPts val="0"/>
              </a:spcAft>
              <a:buClr>
                <a:schemeClr val="dk1"/>
              </a:buClr>
              <a:buSzPts val="1411"/>
              <a:buNone/>
              <a:defRPr sz="1568"/>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st level color text">
  <p:cSld name="Title and Content 1st level color text">
    <p:spTree>
      <p:nvGrpSpPr>
        <p:cNvPr id="437" name="Shape 437"/>
        <p:cNvGrpSpPr/>
        <p:nvPr/>
      </p:nvGrpSpPr>
      <p:grpSpPr>
        <a:xfrm>
          <a:off x="0" y="0"/>
          <a:ext cx="0" cy="0"/>
          <a:chOff x="0" y="0"/>
          <a:chExt cx="0" cy="0"/>
        </a:xfrm>
      </p:grpSpPr>
      <p:sp>
        <p:nvSpPr>
          <p:cNvPr id="438" name="Google Shape;438;p52"/>
          <p:cNvSpPr txBox="1"/>
          <p:nvPr>
            <p:ph idx="1" type="body"/>
          </p:nvPr>
        </p:nvSpPr>
        <p:spPr>
          <a:xfrm>
            <a:off x="269239" y="1189177"/>
            <a:ext cx="11653523" cy="1985641"/>
          </a:xfrm>
          <a:prstGeom prst="rect">
            <a:avLst/>
          </a:prstGeom>
          <a:noFill/>
          <a:ln>
            <a:noFill/>
          </a:ln>
        </p:spPr>
        <p:txBody>
          <a:bodyPr anchorCtr="0" anchor="t" bIns="91425" lIns="146300" spcFirstLastPara="1" rIns="146300" wrap="square" tIns="91425"/>
          <a:lstStyle>
            <a:lvl1pPr indent="-430282" lvl="0" marL="457200" algn="l">
              <a:lnSpc>
                <a:spcPct val="90000"/>
              </a:lnSpc>
              <a:spcBef>
                <a:spcPts val="706"/>
              </a:spcBef>
              <a:spcAft>
                <a:spcPts val="0"/>
              </a:spcAft>
              <a:buClr>
                <a:schemeClr val="dk2"/>
              </a:buClr>
              <a:buSzPts val="3176"/>
              <a:buChar char="•"/>
              <a:defRPr sz="3529">
                <a:solidFill>
                  <a:schemeClr val="dk2"/>
                </a:solidFill>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9" name="Google Shape;439;p52"/>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440" name="Shape 440"/>
        <p:cNvGrpSpPr/>
        <p:nvPr/>
      </p:nvGrpSpPr>
      <p:grpSpPr>
        <a:xfrm>
          <a:off x="0" y="0"/>
          <a:ext cx="0" cy="0"/>
          <a:chOff x="0" y="0"/>
          <a:chExt cx="0" cy="0"/>
        </a:xfrm>
      </p:grpSpPr>
      <p:sp>
        <p:nvSpPr>
          <p:cNvPr id="441" name="Google Shape;441;p53"/>
          <p:cNvSpPr txBox="1"/>
          <p:nvPr>
            <p:ph idx="1" type="body"/>
          </p:nvPr>
        </p:nvSpPr>
        <p:spPr>
          <a:xfrm>
            <a:off x="269239" y="1189176"/>
            <a:ext cx="6956488" cy="1997712"/>
          </a:xfrm>
          <a:prstGeom prst="rect">
            <a:avLst/>
          </a:prstGeom>
          <a:noFill/>
          <a:ln>
            <a:noFill/>
          </a:ln>
        </p:spPr>
        <p:txBody>
          <a:bodyPr anchorCtr="0" anchor="t" bIns="91425" lIns="146300" spcFirstLastPara="1" rIns="146300" wrap="square" tIns="91425"/>
          <a:lstStyle>
            <a:lvl1pPr indent="-430282" lvl="0" marL="457200" algn="l">
              <a:lnSpc>
                <a:spcPct val="90000"/>
              </a:lnSpc>
              <a:spcBef>
                <a:spcPts val="706"/>
              </a:spcBef>
              <a:spcAft>
                <a:spcPts val="0"/>
              </a:spcAft>
              <a:buClr>
                <a:schemeClr val="accent1"/>
              </a:buClr>
              <a:buSzPts val="3176"/>
              <a:buChar char="•"/>
              <a:defRPr sz="3529"/>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2" name="Google Shape;442;p53"/>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2-color Non-bulleted">
  <p:cSld name="Two Column 2-color Non-bulleted">
    <p:spTree>
      <p:nvGrpSpPr>
        <p:cNvPr id="443" name="Shape 443"/>
        <p:cNvGrpSpPr/>
        <p:nvPr/>
      </p:nvGrpSpPr>
      <p:grpSpPr>
        <a:xfrm>
          <a:off x="0" y="0"/>
          <a:ext cx="0" cy="0"/>
          <a:chOff x="0" y="0"/>
          <a:chExt cx="0" cy="0"/>
        </a:xfrm>
      </p:grpSpPr>
      <p:sp>
        <p:nvSpPr>
          <p:cNvPr id="444" name="Google Shape;444;p5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54"/>
          <p:cNvSpPr txBox="1"/>
          <p:nvPr>
            <p:ph idx="1" type="body"/>
          </p:nvPr>
        </p:nvSpPr>
        <p:spPr>
          <a:xfrm>
            <a:off x="269241" y="1189176"/>
            <a:ext cx="5378548" cy="1934697"/>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3176"/>
              <a:buFont typeface="Noto Sans Symbols"/>
              <a:buNone/>
              <a:defRPr sz="3529">
                <a:solidFill>
                  <a:schemeClr val="dk2"/>
                </a:solidFill>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6" name="Google Shape;446;p54"/>
          <p:cNvSpPr txBox="1"/>
          <p:nvPr>
            <p:ph idx="2" type="body"/>
          </p:nvPr>
        </p:nvSpPr>
        <p:spPr>
          <a:xfrm>
            <a:off x="6544214" y="1189176"/>
            <a:ext cx="5378548" cy="1934697"/>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3176"/>
              <a:buFont typeface="Noto Sans Symbols"/>
              <a:buNone/>
              <a:defRPr sz="3529">
                <a:solidFill>
                  <a:schemeClr val="dk2"/>
                </a:solidFill>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339680" y="275166"/>
            <a:ext cx="11414100" cy="1143300"/>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lt1"/>
              </a:buClr>
              <a:buSzPts val="1500"/>
              <a:buFont typeface="Source Sans Pro Light"/>
              <a:buNone/>
              <a:defRPr b="0" i="0" sz="44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47" name="Google Shape;47;p7"/>
          <p:cNvSpPr txBox="1"/>
          <p:nvPr>
            <p:ph idx="1" type="body"/>
          </p:nvPr>
        </p:nvSpPr>
        <p:spPr>
          <a:xfrm>
            <a:off x="339680" y="1750484"/>
            <a:ext cx="11414100" cy="45255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10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9250" lvl="3" marL="18288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4pPr>
            <a:lvl5pPr indent="-349250" lvl="4" marL="2286000"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Source Sans Pro"/>
                <a:ea typeface="Source Sans Pro"/>
                <a:cs typeface="Source Sans Pro"/>
                <a:sym typeface="Source Sans Pr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pic>
        <p:nvPicPr>
          <p:cNvPr id="48" name="Google Shape;48;p7"/>
          <p:cNvPicPr preferRelativeResize="0"/>
          <p:nvPr/>
        </p:nvPicPr>
        <p:blipFill rotWithShape="1">
          <a:blip r:embed="rId2">
            <a:alphaModFix/>
          </a:blip>
          <a:srcRect b="0" l="0" r="0" t="0"/>
          <a:stretch/>
        </p:blipFill>
        <p:spPr>
          <a:xfrm>
            <a:off x="266342" y="6453826"/>
            <a:ext cx="1399321" cy="238061"/>
          </a:xfrm>
          <a:prstGeom prst="rect">
            <a:avLst/>
          </a:prstGeom>
          <a:noFill/>
          <a:ln>
            <a:noFill/>
          </a:ln>
        </p:spPr>
      </p:pic>
      <p:sp>
        <p:nvSpPr>
          <p:cNvPr id="49" name="Google Shape;49;p7"/>
          <p:cNvSpPr txBox="1"/>
          <p:nvPr/>
        </p:nvSpPr>
        <p:spPr>
          <a:xfrm>
            <a:off x="11260667" y="6384783"/>
            <a:ext cx="679200" cy="338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600"/>
              <a:buFont typeface="Source Sans Pro"/>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pic>
        <p:nvPicPr>
          <p:cNvPr descr="https://upload.wikimedia.org/wikipedia/en/6/6f/Bechtel_logo.png" id="50" name="Google Shape;50;p7"/>
          <p:cNvPicPr preferRelativeResize="0"/>
          <p:nvPr/>
        </p:nvPicPr>
        <p:blipFill rotWithShape="1">
          <a:blip r:embed="rId3">
            <a:alphaModFix/>
          </a:blip>
          <a:srcRect b="0" l="0" r="0" t="0"/>
          <a:stretch/>
        </p:blipFill>
        <p:spPr>
          <a:xfrm>
            <a:off x="11426667" y="149259"/>
            <a:ext cx="578398" cy="49448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Non-bulleted text">
  <p:cSld name="Two Column Non-bulleted text">
    <p:spTree>
      <p:nvGrpSpPr>
        <p:cNvPr id="447" name="Shape 447"/>
        <p:cNvGrpSpPr/>
        <p:nvPr/>
      </p:nvGrpSpPr>
      <p:grpSpPr>
        <a:xfrm>
          <a:off x="0" y="0"/>
          <a:ext cx="0" cy="0"/>
          <a:chOff x="0" y="0"/>
          <a:chExt cx="0" cy="0"/>
        </a:xfrm>
      </p:grpSpPr>
      <p:sp>
        <p:nvSpPr>
          <p:cNvPr id="448" name="Google Shape;448;p55"/>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9" name="Google Shape;449;p55"/>
          <p:cNvSpPr txBox="1"/>
          <p:nvPr>
            <p:ph idx="1" type="body"/>
          </p:nvPr>
        </p:nvSpPr>
        <p:spPr>
          <a:xfrm>
            <a:off x="269241" y="1189176"/>
            <a:ext cx="5378548" cy="1934697"/>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3176"/>
              <a:buFont typeface="Noto Sans Symbols"/>
              <a:buNone/>
              <a:defRPr sz="3529"/>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0" name="Google Shape;450;p55"/>
          <p:cNvSpPr txBox="1"/>
          <p:nvPr>
            <p:ph idx="2" type="body"/>
          </p:nvPr>
        </p:nvSpPr>
        <p:spPr>
          <a:xfrm>
            <a:off x="6544214" y="1189176"/>
            <a:ext cx="5378548" cy="1934697"/>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3176"/>
              <a:buFont typeface="Noto Sans Symbols"/>
              <a:buNone/>
              <a:defRPr sz="3529"/>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 text 1st level color">
  <p:cSld name="Two Column Bullet text 1st level color">
    <p:spTree>
      <p:nvGrpSpPr>
        <p:cNvPr id="451" name="Shape 451"/>
        <p:cNvGrpSpPr/>
        <p:nvPr/>
      </p:nvGrpSpPr>
      <p:grpSpPr>
        <a:xfrm>
          <a:off x="0" y="0"/>
          <a:ext cx="0" cy="0"/>
          <a:chOff x="0" y="0"/>
          <a:chExt cx="0" cy="0"/>
        </a:xfrm>
      </p:grpSpPr>
      <p:sp>
        <p:nvSpPr>
          <p:cNvPr id="452" name="Google Shape;452;p56"/>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3" name="Google Shape;453;p56"/>
          <p:cNvSpPr txBox="1"/>
          <p:nvPr>
            <p:ph idx="1" type="body"/>
          </p:nvPr>
        </p:nvSpPr>
        <p:spPr>
          <a:xfrm>
            <a:off x="269241" y="1189176"/>
            <a:ext cx="5378548" cy="1946751"/>
          </a:xfrm>
          <a:prstGeom prst="rect">
            <a:avLst/>
          </a:prstGeom>
          <a:noFill/>
          <a:ln>
            <a:noFill/>
          </a:ln>
        </p:spPr>
        <p:txBody>
          <a:bodyPr anchorCtr="0" anchor="t" bIns="91425" lIns="146300" spcFirstLastPara="1" rIns="146300" wrap="square" tIns="91425"/>
          <a:lstStyle>
            <a:lvl1pPr indent="-407879" lvl="0" marL="457200" algn="l">
              <a:lnSpc>
                <a:spcPct val="90000"/>
              </a:lnSpc>
              <a:spcBef>
                <a:spcPts val="1200"/>
              </a:spcBef>
              <a:spcAft>
                <a:spcPts val="0"/>
              </a:spcAft>
              <a:buClr>
                <a:schemeClr val="dk2"/>
              </a:buClr>
              <a:buSzPts val="2823"/>
              <a:buFont typeface="Arial"/>
              <a:buChar char="•"/>
              <a:defRPr sz="3137">
                <a:solidFill>
                  <a:schemeClr val="dk2"/>
                </a:solidFill>
              </a:defRPr>
            </a:lvl1pPr>
            <a:lvl2pPr indent="-363073" lvl="1" marL="914400" algn="l">
              <a:lnSpc>
                <a:spcPct val="90000"/>
              </a:lnSpc>
              <a:spcBef>
                <a:spcPts val="471"/>
              </a:spcBef>
              <a:spcAft>
                <a:spcPts val="0"/>
              </a:spcAft>
              <a:buClr>
                <a:schemeClr val="dk1"/>
              </a:buClr>
              <a:buSzPts val="2118"/>
              <a:buChar char="•"/>
              <a:defRPr sz="2353"/>
            </a:lvl2pPr>
            <a:lvl3pPr indent="-340671" lvl="2" marL="1371600" algn="l">
              <a:lnSpc>
                <a:spcPct val="90000"/>
              </a:lnSpc>
              <a:spcBef>
                <a:spcPts val="392"/>
              </a:spcBef>
              <a:spcAft>
                <a:spcPts val="0"/>
              </a:spcAft>
              <a:buClr>
                <a:schemeClr val="dk1"/>
              </a:buClr>
              <a:buSzPts val="1765"/>
              <a:buChar char="•"/>
              <a:defRPr sz="1961"/>
            </a:lvl3pPr>
            <a:lvl4pPr indent="-329469" lvl="3" marL="1828800" algn="l">
              <a:lnSpc>
                <a:spcPct val="90000"/>
              </a:lnSpc>
              <a:spcBef>
                <a:spcPts val="353"/>
              </a:spcBef>
              <a:spcAft>
                <a:spcPts val="0"/>
              </a:spcAft>
              <a:buClr>
                <a:schemeClr val="dk1"/>
              </a:buClr>
              <a:buSzPts val="1589"/>
              <a:buChar char="•"/>
              <a:defRPr/>
            </a:lvl4pPr>
            <a:lvl5pPr indent="-329469" lvl="4" marL="2286000" algn="l">
              <a:lnSpc>
                <a:spcPct val="90000"/>
              </a:lnSpc>
              <a:spcBef>
                <a:spcPts val="353"/>
              </a:spcBef>
              <a:spcAft>
                <a:spcPts val="0"/>
              </a:spcAft>
              <a:buClr>
                <a:schemeClr val="dk1"/>
              </a:buClr>
              <a:buSzPts val="1589"/>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4" name="Google Shape;454;p56"/>
          <p:cNvSpPr txBox="1"/>
          <p:nvPr>
            <p:ph idx="2" type="body"/>
          </p:nvPr>
        </p:nvSpPr>
        <p:spPr>
          <a:xfrm>
            <a:off x="6544214" y="1189176"/>
            <a:ext cx="5378548" cy="1946751"/>
          </a:xfrm>
          <a:prstGeom prst="rect">
            <a:avLst/>
          </a:prstGeom>
          <a:noFill/>
          <a:ln>
            <a:noFill/>
          </a:ln>
        </p:spPr>
        <p:txBody>
          <a:bodyPr anchorCtr="0" anchor="t" bIns="91425" lIns="146300" spcFirstLastPara="1" rIns="146300" wrap="square" tIns="91425"/>
          <a:lstStyle>
            <a:lvl1pPr indent="-407879" lvl="0" marL="457200" algn="l">
              <a:lnSpc>
                <a:spcPct val="90000"/>
              </a:lnSpc>
              <a:spcBef>
                <a:spcPts val="1200"/>
              </a:spcBef>
              <a:spcAft>
                <a:spcPts val="0"/>
              </a:spcAft>
              <a:buClr>
                <a:schemeClr val="dk2"/>
              </a:buClr>
              <a:buSzPts val="2823"/>
              <a:buFont typeface="Arial"/>
              <a:buChar char="•"/>
              <a:defRPr sz="3137">
                <a:solidFill>
                  <a:schemeClr val="dk2"/>
                </a:solidFill>
              </a:defRPr>
            </a:lvl1pPr>
            <a:lvl2pPr indent="-363073" lvl="1" marL="914400" algn="l">
              <a:lnSpc>
                <a:spcPct val="90000"/>
              </a:lnSpc>
              <a:spcBef>
                <a:spcPts val="471"/>
              </a:spcBef>
              <a:spcAft>
                <a:spcPts val="0"/>
              </a:spcAft>
              <a:buClr>
                <a:schemeClr val="dk1"/>
              </a:buClr>
              <a:buSzPts val="2118"/>
              <a:buChar char="•"/>
              <a:defRPr sz="2353"/>
            </a:lvl2pPr>
            <a:lvl3pPr indent="-340671" lvl="2" marL="1371600" algn="l">
              <a:lnSpc>
                <a:spcPct val="90000"/>
              </a:lnSpc>
              <a:spcBef>
                <a:spcPts val="392"/>
              </a:spcBef>
              <a:spcAft>
                <a:spcPts val="0"/>
              </a:spcAft>
              <a:buClr>
                <a:schemeClr val="dk1"/>
              </a:buClr>
              <a:buSzPts val="1765"/>
              <a:buChar char="•"/>
              <a:defRPr sz="1961"/>
            </a:lvl3pPr>
            <a:lvl4pPr indent="-329469" lvl="3" marL="1828800" algn="l">
              <a:lnSpc>
                <a:spcPct val="90000"/>
              </a:lnSpc>
              <a:spcBef>
                <a:spcPts val="353"/>
              </a:spcBef>
              <a:spcAft>
                <a:spcPts val="0"/>
              </a:spcAft>
              <a:buClr>
                <a:schemeClr val="dk1"/>
              </a:buClr>
              <a:buSzPts val="1589"/>
              <a:buChar char="•"/>
              <a:defRPr/>
            </a:lvl4pPr>
            <a:lvl5pPr indent="-329469" lvl="4" marL="2286000" algn="l">
              <a:lnSpc>
                <a:spcPct val="90000"/>
              </a:lnSpc>
              <a:spcBef>
                <a:spcPts val="353"/>
              </a:spcBef>
              <a:spcAft>
                <a:spcPts val="0"/>
              </a:spcAft>
              <a:buClr>
                <a:schemeClr val="dk1"/>
              </a:buClr>
              <a:buSzPts val="1589"/>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Bullet text">
  <p:cSld name="Two Column Bullet text">
    <p:spTree>
      <p:nvGrpSpPr>
        <p:cNvPr id="455" name="Shape 455"/>
        <p:cNvGrpSpPr/>
        <p:nvPr/>
      </p:nvGrpSpPr>
      <p:grpSpPr>
        <a:xfrm>
          <a:off x="0" y="0"/>
          <a:ext cx="0" cy="0"/>
          <a:chOff x="0" y="0"/>
          <a:chExt cx="0" cy="0"/>
        </a:xfrm>
      </p:grpSpPr>
      <p:sp>
        <p:nvSpPr>
          <p:cNvPr id="456" name="Google Shape;456;p57"/>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7" name="Google Shape;457;p57"/>
          <p:cNvSpPr txBox="1"/>
          <p:nvPr>
            <p:ph idx="1" type="body"/>
          </p:nvPr>
        </p:nvSpPr>
        <p:spPr>
          <a:xfrm>
            <a:off x="269241" y="1189176"/>
            <a:ext cx="5378548" cy="1946751"/>
          </a:xfrm>
          <a:prstGeom prst="rect">
            <a:avLst/>
          </a:prstGeom>
          <a:noFill/>
          <a:ln>
            <a:noFill/>
          </a:ln>
        </p:spPr>
        <p:txBody>
          <a:bodyPr anchorCtr="0" anchor="t" bIns="91425" lIns="146300" spcFirstLastPara="1" rIns="146300" wrap="square" tIns="91425"/>
          <a:lstStyle>
            <a:lvl1pPr indent="-407879" lvl="0" marL="457200" algn="l">
              <a:lnSpc>
                <a:spcPct val="90000"/>
              </a:lnSpc>
              <a:spcBef>
                <a:spcPts val="1200"/>
              </a:spcBef>
              <a:spcAft>
                <a:spcPts val="0"/>
              </a:spcAft>
              <a:buClr>
                <a:schemeClr val="dk1"/>
              </a:buClr>
              <a:buSzPts val="2823"/>
              <a:buFont typeface="Arial"/>
              <a:buChar char="•"/>
              <a:defRPr sz="3137"/>
            </a:lvl1pPr>
            <a:lvl2pPr indent="-363073" lvl="1" marL="914400" algn="l">
              <a:lnSpc>
                <a:spcPct val="90000"/>
              </a:lnSpc>
              <a:spcBef>
                <a:spcPts val="471"/>
              </a:spcBef>
              <a:spcAft>
                <a:spcPts val="0"/>
              </a:spcAft>
              <a:buClr>
                <a:schemeClr val="dk1"/>
              </a:buClr>
              <a:buSzPts val="2118"/>
              <a:buChar char="•"/>
              <a:defRPr sz="2353"/>
            </a:lvl2pPr>
            <a:lvl3pPr indent="-340671" lvl="2" marL="1371600" algn="l">
              <a:lnSpc>
                <a:spcPct val="90000"/>
              </a:lnSpc>
              <a:spcBef>
                <a:spcPts val="392"/>
              </a:spcBef>
              <a:spcAft>
                <a:spcPts val="0"/>
              </a:spcAft>
              <a:buClr>
                <a:schemeClr val="dk1"/>
              </a:buClr>
              <a:buSzPts val="1765"/>
              <a:buChar char="•"/>
              <a:defRPr sz="1961"/>
            </a:lvl3pPr>
            <a:lvl4pPr indent="-329469" lvl="3" marL="1828800" algn="l">
              <a:lnSpc>
                <a:spcPct val="90000"/>
              </a:lnSpc>
              <a:spcBef>
                <a:spcPts val="353"/>
              </a:spcBef>
              <a:spcAft>
                <a:spcPts val="0"/>
              </a:spcAft>
              <a:buClr>
                <a:schemeClr val="dk1"/>
              </a:buClr>
              <a:buSzPts val="1589"/>
              <a:buChar char="•"/>
              <a:defRPr/>
            </a:lvl4pPr>
            <a:lvl5pPr indent="-329469" lvl="4" marL="2286000" algn="l">
              <a:lnSpc>
                <a:spcPct val="90000"/>
              </a:lnSpc>
              <a:spcBef>
                <a:spcPts val="353"/>
              </a:spcBef>
              <a:spcAft>
                <a:spcPts val="0"/>
              </a:spcAft>
              <a:buClr>
                <a:schemeClr val="dk1"/>
              </a:buClr>
              <a:buSzPts val="1589"/>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8" name="Google Shape;458;p57"/>
          <p:cNvSpPr txBox="1"/>
          <p:nvPr>
            <p:ph idx="2" type="body"/>
          </p:nvPr>
        </p:nvSpPr>
        <p:spPr>
          <a:xfrm>
            <a:off x="6544214" y="1189176"/>
            <a:ext cx="5378548" cy="1946751"/>
          </a:xfrm>
          <a:prstGeom prst="rect">
            <a:avLst/>
          </a:prstGeom>
          <a:noFill/>
          <a:ln>
            <a:noFill/>
          </a:ln>
        </p:spPr>
        <p:txBody>
          <a:bodyPr anchorCtr="0" anchor="t" bIns="91425" lIns="146300" spcFirstLastPara="1" rIns="146300" wrap="square" tIns="91425"/>
          <a:lstStyle>
            <a:lvl1pPr indent="-407879" lvl="0" marL="457200" algn="l">
              <a:lnSpc>
                <a:spcPct val="90000"/>
              </a:lnSpc>
              <a:spcBef>
                <a:spcPts val="1200"/>
              </a:spcBef>
              <a:spcAft>
                <a:spcPts val="0"/>
              </a:spcAft>
              <a:buClr>
                <a:schemeClr val="dk1"/>
              </a:buClr>
              <a:buSzPts val="2823"/>
              <a:buFont typeface="Arial"/>
              <a:buChar char="•"/>
              <a:defRPr sz="3137"/>
            </a:lvl1pPr>
            <a:lvl2pPr indent="-363073" lvl="1" marL="914400" algn="l">
              <a:lnSpc>
                <a:spcPct val="90000"/>
              </a:lnSpc>
              <a:spcBef>
                <a:spcPts val="471"/>
              </a:spcBef>
              <a:spcAft>
                <a:spcPts val="0"/>
              </a:spcAft>
              <a:buClr>
                <a:schemeClr val="dk1"/>
              </a:buClr>
              <a:buSzPts val="2118"/>
              <a:buChar char="•"/>
              <a:defRPr sz="2353"/>
            </a:lvl2pPr>
            <a:lvl3pPr indent="-340671" lvl="2" marL="1371600" algn="l">
              <a:lnSpc>
                <a:spcPct val="90000"/>
              </a:lnSpc>
              <a:spcBef>
                <a:spcPts val="392"/>
              </a:spcBef>
              <a:spcAft>
                <a:spcPts val="0"/>
              </a:spcAft>
              <a:buClr>
                <a:schemeClr val="dk1"/>
              </a:buClr>
              <a:buSzPts val="1765"/>
              <a:buChar char="•"/>
              <a:defRPr sz="1961"/>
            </a:lvl3pPr>
            <a:lvl4pPr indent="-329469" lvl="3" marL="1828800" algn="l">
              <a:lnSpc>
                <a:spcPct val="90000"/>
              </a:lnSpc>
              <a:spcBef>
                <a:spcPts val="353"/>
              </a:spcBef>
              <a:spcAft>
                <a:spcPts val="0"/>
              </a:spcAft>
              <a:buClr>
                <a:schemeClr val="dk1"/>
              </a:buClr>
              <a:buSzPts val="1589"/>
              <a:buChar char="•"/>
              <a:defRPr/>
            </a:lvl4pPr>
            <a:lvl5pPr indent="-329469" lvl="4" marL="2286000" algn="l">
              <a:lnSpc>
                <a:spcPct val="90000"/>
              </a:lnSpc>
              <a:spcBef>
                <a:spcPts val="353"/>
              </a:spcBef>
              <a:spcAft>
                <a:spcPts val="0"/>
              </a:spcAft>
              <a:buClr>
                <a:schemeClr val="dk1"/>
              </a:buClr>
              <a:buSzPts val="1589"/>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59" name="Shape 459"/>
        <p:cNvGrpSpPr/>
        <p:nvPr/>
      </p:nvGrpSpPr>
      <p:grpSpPr>
        <a:xfrm>
          <a:off x="0" y="0"/>
          <a:ext cx="0" cy="0"/>
          <a:chOff x="0" y="0"/>
          <a:chExt cx="0" cy="0"/>
        </a:xfrm>
      </p:grpSpPr>
      <p:sp>
        <p:nvSpPr>
          <p:cNvPr id="460" name="Google Shape;460;p58"/>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slide">
  <p:cSld name="Demo slide">
    <p:bg>
      <p:bgPr>
        <a:solidFill>
          <a:schemeClr val="accent1"/>
        </a:solidFill>
      </p:bgPr>
    </p:bg>
    <p:spTree>
      <p:nvGrpSpPr>
        <p:cNvPr id="461" name="Shape 461"/>
        <p:cNvGrpSpPr/>
        <p:nvPr/>
      </p:nvGrpSpPr>
      <p:grpSpPr>
        <a:xfrm>
          <a:off x="0" y="0"/>
          <a:ext cx="0" cy="0"/>
          <a:chOff x="0" y="0"/>
          <a:chExt cx="0" cy="0"/>
        </a:xfrm>
      </p:grpSpPr>
      <p:sp>
        <p:nvSpPr>
          <p:cNvPr id="462" name="Google Shape;462;p59"/>
          <p:cNvSpPr txBox="1"/>
          <p:nvPr>
            <p:ph type="title"/>
          </p:nvPr>
        </p:nvSpPr>
        <p:spPr>
          <a:xfrm>
            <a:off x="269240" y="1186356"/>
            <a:ext cx="9859116" cy="2697988"/>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3" name="Google Shape;463;p59"/>
          <p:cNvSpPr txBox="1"/>
          <p:nvPr>
            <p:ph idx="1" type="body"/>
          </p:nvPr>
        </p:nvSpPr>
        <p:spPr>
          <a:xfrm>
            <a:off x="269240" y="3877277"/>
            <a:ext cx="9860674" cy="1793881"/>
          </a:xfrm>
          <a:prstGeom prst="rect">
            <a:avLst/>
          </a:prstGeom>
          <a:noFill/>
          <a:ln>
            <a:noFill/>
          </a:ln>
        </p:spPr>
        <p:txBody>
          <a:bodyPr anchorCtr="0" anchor="t" bIns="146300" lIns="182875" spcFirstLastPara="1" rIns="182875" wrap="square" tIns="146300"/>
          <a:lstStyle>
            <a:lvl1pPr indent="-228600" lvl="0" marL="457200" algn="l">
              <a:lnSpc>
                <a:spcPct val="90000"/>
              </a:lnSpc>
              <a:spcBef>
                <a:spcPts val="0"/>
              </a:spcBef>
              <a:spcAft>
                <a:spcPts val="0"/>
              </a:spcAft>
              <a:buClr>
                <a:schemeClr val="lt1"/>
              </a:buClr>
              <a:buSzPts val="3176"/>
              <a:buNone/>
              <a:defRPr sz="3529">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slide">
  <p:cSld name="Video slide">
    <p:bg>
      <p:bgPr>
        <a:solidFill>
          <a:schemeClr val="accent2"/>
        </a:solidFill>
      </p:bgPr>
    </p:bg>
    <p:spTree>
      <p:nvGrpSpPr>
        <p:cNvPr id="464" name="Shape 464"/>
        <p:cNvGrpSpPr/>
        <p:nvPr/>
      </p:nvGrpSpPr>
      <p:grpSpPr>
        <a:xfrm>
          <a:off x="0" y="0"/>
          <a:ext cx="0" cy="0"/>
          <a:chOff x="0" y="0"/>
          <a:chExt cx="0" cy="0"/>
        </a:xfrm>
      </p:grpSpPr>
      <p:sp>
        <p:nvSpPr>
          <p:cNvPr id="465" name="Google Shape;465;p60"/>
          <p:cNvSpPr txBox="1"/>
          <p:nvPr>
            <p:ph type="title"/>
          </p:nvPr>
        </p:nvSpPr>
        <p:spPr>
          <a:xfrm>
            <a:off x="269240" y="1186356"/>
            <a:ext cx="9859116" cy="2697988"/>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b="0" sz="7058"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3400">
        <p:fade thruBlk="1"/>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chemeClr val="accent1"/>
        </a:solidFill>
      </p:bgPr>
    </p:bg>
    <p:spTree>
      <p:nvGrpSpPr>
        <p:cNvPr id="466" name="Shape 466"/>
        <p:cNvGrpSpPr/>
        <p:nvPr/>
      </p:nvGrpSpPr>
      <p:grpSpPr>
        <a:xfrm>
          <a:off x="0" y="0"/>
          <a:ext cx="0" cy="0"/>
          <a:chOff x="0" y="0"/>
          <a:chExt cx="0" cy="0"/>
        </a:xfrm>
      </p:grpSpPr>
      <p:sp>
        <p:nvSpPr>
          <p:cNvPr id="467" name="Google Shape;467;p61"/>
          <p:cNvSpPr txBox="1"/>
          <p:nvPr>
            <p:ph type="title"/>
          </p:nvPr>
        </p:nvSpPr>
        <p:spPr>
          <a:xfrm>
            <a:off x="269239" y="2084172"/>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2">
  <p:cSld name="Section Title Accent Color 2">
    <p:bg>
      <p:bgPr>
        <a:solidFill>
          <a:schemeClr val="accent2"/>
        </a:solidFill>
      </p:bgPr>
    </p:bg>
    <p:spTree>
      <p:nvGrpSpPr>
        <p:cNvPr id="468" name="Shape 468"/>
        <p:cNvGrpSpPr/>
        <p:nvPr/>
      </p:nvGrpSpPr>
      <p:grpSpPr>
        <a:xfrm>
          <a:off x="0" y="0"/>
          <a:ext cx="0" cy="0"/>
          <a:chOff x="0" y="0"/>
          <a:chExt cx="0" cy="0"/>
        </a:xfrm>
      </p:grpSpPr>
      <p:sp>
        <p:nvSpPr>
          <p:cNvPr id="469" name="Google Shape;469;p62"/>
          <p:cNvSpPr txBox="1"/>
          <p:nvPr>
            <p:ph type="title"/>
          </p:nvPr>
        </p:nvSpPr>
        <p:spPr>
          <a:xfrm>
            <a:off x="269239" y="2084172"/>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3">
  <p:cSld name="Section Title Accent Color 3">
    <p:bg>
      <p:bgPr>
        <a:solidFill>
          <a:schemeClr val="accent3"/>
        </a:solidFill>
      </p:bgPr>
    </p:bg>
    <p:spTree>
      <p:nvGrpSpPr>
        <p:cNvPr id="470" name="Shape 470"/>
        <p:cNvGrpSpPr/>
        <p:nvPr/>
      </p:nvGrpSpPr>
      <p:grpSpPr>
        <a:xfrm>
          <a:off x="0" y="0"/>
          <a:ext cx="0" cy="0"/>
          <a:chOff x="0" y="0"/>
          <a:chExt cx="0" cy="0"/>
        </a:xfrm>
      </p:grpSpPr>
      <p:sp>
        <p:nvSpPr>
          <p:cNvPr id="471" name="Google Shape;471;p63"/>
          <p:cNvSpPr txBox="1"/>
          <p:nvPr>
            <p:ph type="title"/>
          </p:nvPr>
        </p:nvSpPr>
        <p:spPr>
          <a:xfrm>
            <a:off x="269239" y="2084172"/>
            <a:ext cx="11653523" cy="1158793"/>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72" name="Shape 472"/>
        <p:cNvGrpSpPr/>
        <p:nvPr/>
      </p:nvGrpSpPr>
      <p:grpSpPr>
        <a:xfrm>
          <a:off x="0" y="0"/>
          <a:ext cx="0" cy="0"/>
          <a:chOff x="0" y="0"/>
          <a:chExt cx="0" cy="0"/>
        </a:xfrm>
      </p:grpSpPr>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51" name="Shape 51"/>
        <p:cNvGrpSpPr/>
        <p:nvPr/>
      </p:nvGrpSpPr>
      <p:grpSpPr>
        <a:xfrm>
          <a:off x="0" y="0"/>
          <a:ext cx="0" cy="0"/>
          <a:chOff x="0" y="0"/>
          <a:chExt cx="0" cy="0"/>
        </a:xfrm>
      </p:grpSpPr>
      <p:grpSp>
        <p:nvGrpSpPr>
          <p:cNvPr id="52" name="Google Shape;52;p8"/>
          <p:cNvGrpSpPr/>
          <p:nvPr/>
        </p:nvGrpSpPr>
        <p:grpSpPr>
          <a:xfrm>
            <a:off x="0" y="3771899"/>
            <a:ext cx="12192000" cy="3086100"/>
            <a:chOff x="0" y="3771899"/>
            <a:chExt cx="12192000" cy="3086100"/>
          </a:xfrm>
        </p:grpSpPr>
        <p:grpSp>
          <p:nvGrpSpPr>
            <p:cNvPr id="53" name="Google Shape;53;p8"/>
            <p:cNvGrpSpPr/>
            <p:nvPr/>
          </p:nvGrpSpPr>
          <p:grpSpPr>
            <a:xfrm rot="10800000">
              <a:off x="0" y="3771899"/>
              <a:ext cx="12192000" cy="3086100"/>
              <a:chOff x="0" y="0"/>
              <a:chExt cx="12192000" cy="3086100"/>
            </a:xfrm>
          </p:grpSpPr>
          <p:pic>
            <p:nvPicPr>
              <p:cNvPr id="54" name="Google Shape;54;p8"/>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55" name="Google Shape;55;p8"/>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56" name="Google Shape;56;p8"/>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57" name="Google Shape;57;p8"/>
            <p:cNvGrpSpPr/>
            <p:nvPr/>
          </p:nvGrpSpPr>
          <p:grpSpPr>
            <a:xfrm>
              <a:off x="387155" y="6522503"/>
              <a:ext cx="1029024" cy="155445"/>
              <a:chOff x="1376362" y="6289675"/>
              <a:chExt cx="2763964" cy="417525"/>
            </a:xfrm>
          </p:grpSpPr>
          <p:sp>
            <p:nvSpPr>
              <p:cNvPr id="58" name="Google Shape;58;p8"/>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59" name="Google Shape;59;p8"/>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0" name="Google Shape;60;p8"/>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1" name="Google Shape;61;p8"/>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2" name="Google Shape;62;p8"/>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3" name="Google Shape;63;p8"/>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4" name="Google Shape;64;p8"/>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5" name="Google Shape;65;p8"/>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6" name="Google Shape;66;p8"/>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7" name="Google Shape;67;p8"/>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8" name="Google Shape;68;p8"/>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69" name="Google Shape;69;p8"/>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70" name="Google Shape;70;p8"/>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71" name="Google Shape;71;p8"/>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72" name="Google Shape;72;p8"/>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ctr">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3" name="Google Shape;73;p8"/>
          <p:cNvSpPr txBox="1"/>
          <p:nvPr>
            <p:ph idx="1" type="body"/>
          </p:nvPr>
        </p:nvSpPr>
        <p:spPr>
          <a:xfrm>
            <a:off x="365694" y="1102517"/>
            <a:ext cx="11484900" cy="5317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0"/>
              </a:spcBef>
              <a:spcAft>
                <a:spcPts val="0"/>
              </a:spcAft>
              <a:buClr>
                <a:srgbClr val="7F7F7F"/>
              </a:buClr>
              <a:buSzPts val="2800"/>
              <a:buFont typeface="Arial"/>
              <a:buChar char="•"/>
              <a:defRPr b="0" i="0" sz="28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74" name="Google Shape;74;p8"/>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1">
  <p:cSld name="Blank Accent Color 1">
    <p:bg>
      <p:bgPr>
        <a:solidFill>
          <a:schemeClr val="accent1"/>
        </a:solidFill>
      </p:bgPr>
    </p:bg>
    <p:spTree>
      <p:nvGrpSpPr>
        <p:cNvPr id="473" name="Shape 473"/>
        <p:cNvGrpSpPr/>
        <p:nvPr/>
      </p:nvGrpSpPr>
      <p:grpSpPr>
        <a:xfrm>
          <a:off x="0" y="0"/>
          <a:ext cx="0" cy="0"/>
          <a:chOff x="0" y="0"/>
          <a:chExt cx="0" cy="0"/>
        </a:xfrm>
      </p:grpSpPr>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2">
  <p:cSld name="Blank Accent Color 2">
    <p:bg>
      <p:bgPr>
        <a:solidFill>
          <a:schemeClr val="accent2"/>
        </a:solidFill>
      </p:bgPr>
    </p:bg>
    <p:spTree>
      <p:nvGrpSpPr>
        <p:cNvPr id="474" name="Shape 474"/>
        <p:cNvGrpSpPr/>
        <p:nvPr/>
      </p:nvGrpSpPr>
      <p:grpSpPr>
        <a:xfrm>
          <a:off x="0" y="0"/>
          <a:ext cx="0" cy="0"/>
          <a:chOff x="0" y="0"/>
          <a:chExt cx="0" cy="0"/>
        </a:xfrm>
      </p:grpSpPr>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Accent Color 3">
  <p:cSld name="Blank Accent Color 3">
    <p:bg>
      <p:bgPr>
        <a:solidFill>
          <a:schemeClr val="accent3"/>
        </a:solidFill>
      </p:bgPr>
    </p:bg>
    <p:spTree>
      <p:nvGrpSpPr>
        <p:cNvPr id="475" name="Shape 475"/>
        <p:cNvGrpSpPr/>
        <p:nvPr/>
      </p:nvGrpSpPr>
      <p:grpSpPr>
        <a:xfrm>
          <a:off x="0" y="0"/>
          <a:ext cx="0" cy="0"/>
          <a:chOff x="0" y="0"/>
          <a:chExt cx="0" cy="0"/>
        </a:xfrm>
      </p:grpSpPr>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veloper Code Layout">
  <p:cSld name="Developer Code Layout">
    <p:spTree>
      <p:nvGrpSpPr>
        <p:cNvPr id="476" name="Shape 476"/>
        <p:cNvGrpSpPr/>
        <p:nvPr/>
      </p:nvGrpSpPr>
      <p:grpSpPr>
        <a:xfrm>
          <a:off x="0" y="0"/>
          <a:ext cx="0" cy="0"/>
          <a:chOff x="0" y="0"/>
          <a:chExt cx="0" cy="0"/>
        </a:xfrm>
      </p:grpSpPr>
      <p:sp>
        <p:nvSpPr>
          <p:cNvPr id="477" name="Google Shape;477;p68"/>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4705"/>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8" name="Google Shape;478;p68"/>
          <p:cNvSpPr/>
          <p:nvPr/>
        </p:nvSpPr>
        <p:spPr>
          <a:xfrm>
            <a:off x="1" y="1189176"/>
            <a:ext cx="12192000" cy="5668824"/>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765">
              <a:solidFill>
                <a:srgbClr val="FFFFFF"/>
              </a:solidFill>
              <a:latin typeface="Quattrocento Sans"/>
              <a:ea typeface="Quattrocento Sans"/>
              <a:cs typeface="Quattrocento Sans"/>
              <a:sym typeface="Quattrocento Sans"/>
            </a:endParaRPr>
          </a:p>
        </p:txBody>
      </p:sp>
      <p:sp>
        <p:nvSpPr>
          <p:cNvPr id="479" name="Google Shape;479;p68"/>
          <p:cNvSpPr txBox="1"/>
          <p:nvPr>
            <p:ph idx="1" type="body"/>
          </p:nvPr>
        </p:nvSpPr>
        <p:spPr>
          <a:xfrm>
            <a:off x="269239" y="1197322"/>
            <a:ext cx="11653522" cy="1956973"/>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647"/>
              </a:spcBef>
              <a:spcAft>
                <a:spcPts val="0"/>
              </a:spcAft>
              <a:buClr>
                <a:srgbClr val="000000"/>
              </a:buClr>
              <a:buSzPts val="2911"/>
              <a:buNone/>
              <a:defRPr sz="3234">
                <a:solidFill>
                  <a:srgbClr val="000000"/>
                </a:solidFill>
                <a:latin typeface="Consolas"/>
                <a:ea typeface="Consolas"/>
                <a:cs typeface="Consolas"/>
                <a:sym typeface="Consolas"/>
              </a:defRPr>
            </a:lvl1pPr>
            <a:lvl2pPr indent="-228600" lvl="1" marL="914400" algn="l">
              <a:lnSpc>
                <a:spcPct val="90000"/>
              </a:lnSpc>
              <a:spcBef>
                <a:spcPts val="471"/>
              </a:spcBef>
              <a:spcAft>
                <a:spcPts val="0"/>
              </a:spcAft>
              <a:buClr>
                <a:srgbClr val="000000"/>
              </a:buClr>
              <a:buSzPts val="2118"/>
              <a:buNone/>
              <a:defRPr>
                <a:solidFill>
                  <a:srgbClr val="000000"/>
                </a:solidFill>
                <a:latin typeface="Consolas"/>
                <a:ea typeface="Consolas"/>
                <a:cs typeface="Consolas"/>
                <a:sym typeface="Consolas"/>
              </a:defRPr>
            </a:lvl2pPr>
            <a:lvl3pPr indent="-228600" lvl="2" marL="1371600" algn="l">
              <a:lnSpc>
                <a:spcPct val="90000"/>
              </a:lnSpc>
              <a:spcBef>
                <a:spcPts val="392"/>
              </a:spcBef>
              <a:spcAft>
                <a:spcPts val="0"/>
              </a:spcAft>
              <a:buClr>
                <a:srgbClr val="000000"/>
              </a:buClr>
              <a:buSzPts val="1765"/>
              <a:buNone/>
              <a:defRPr>
                <a:solidFill>
                  <a:srgbClr val="000000"/>
                </a:solidFill>
                <a:latin typeface="Consolas"/>
                <a:ea typeface="Consolas"/>
                <a:cs typeface="Consolas"/>
                <a:sym typeface="Consolas"/>
              </a:defRPr>
            </a:lvl3pPr>
            <a:lvl4pPr indent="-228600" lvl="3" marL="1828800" algn="l">
              <a:lnSpc>
                <a:spcPct val="90000"/>
              </a:lnSpc>
              <a:spcBef>
                <a:spcPts val="353"/>
              </a:spcBef>
              <a:spcAft>
                <a:spcPts val="0"/>
              </a:spcAft>
              <a:buClr>
                <a:srgbClr val="000000"/>
              </a:buClr>
              <a:buSzPts val="1589"/>
              <a:buNone/>
              <a:defRPr>
                <a:solidFill>
                  <a:srgbClr val="000000"/>
                </a:solidFill>
                <a:latin typeface="Consolas"/>
                <a:ea typeface="Consolas"/>
                <a:cs typeface="Consolas"/>
                <a:sym typeface="Consolas"/>
              </a:defRPr>
            </a:lvl4pPr>
            <a:lvl5pPr indent="-228600" lvl="4" marL="2286000" algn="l">
              <a:lnSpc>
                <a:spcPct val="90000"/>
              </a:lnSpc>
              <a:spcBef>
                <a:spcPts val="353"/>
              </a:spcBef>
              <a:spcAft>
                <a:spcPts val="0"/>
              </a:spcAft>
              <a:buClr>
                <a:srgbClr val="000000"/>
              </a:buClr>
              <a:buSzPts val="1589"/>
              <a:buNone/>
              <a:defRPr>
                <a:solidFill>
                  <a:srgbClr val="000000"/>
                </a:solidFill>
                <a:latin typeface="Consolas"/>
                <a:ea typeface="Consolas"/>
                <a:cs typeface="Consolas"/>
                <a:sym typeface="Consola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0" name="Google Shape;480;p68"/>
          <p:cNvSpPr/>
          <p:nvPr/>
        </p:nvSpPr>
        <p:spPr>
          <a:xfrm>
            <a:off x="1" y="1189176"/>
            <a:ext cx="12192000" cy="5668824"/>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chemeClr val="lt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logo slide">
  <p:cSld name="Closing logo slide">
    <p:bg>
      <p:bgPr>
        <a:solidFill>
          <a:schemeClr val="lt1"/>
        </a:solidFill>
      </p:bgPr>
    </p:bg>
    <p:spTree>
      <p:nvGrpSpPr>
        <p:cNvPr id="481" name="Shape 481"/>
        <p:cNvGrpSpPr/>
        <p:nvPr/>
      </p:nvGrpSpPr>
      <p:grpSpPr>
        <a:xfrm>
          <a:off x="0" y="0"/>
          <a:ext cx="0" cy="0"/>
          <a:chOff x="0" y="0"/>
          <a:chExt cx="0" cy="0"/>
        </a:xfrm>
      </p:grpSpPr>
      <p:sp>
        <p:nvSpPr>
          <p:cNvPr id="482" name="Google Shape;482;p69"/>
          <p:cNvSpPr txBox="1"/>
          <p:nvPr/>
        </p:nvSpPr>
        <p:spPr>
          <a:xfrm>
            <a:off x="269240" y="6170059"/>
            <a:ext cx="11623331" cy="395317"/>
          </a:xfrm>
          <a:prstGeom prst="rect">
            <a:avLst/>
          </a:prstGeom>
          <a:noFill/>
          <a:ln>
            <a:noFill/>
          </a:ln>
        </p:spPr>
        <p:txBody>
          <a:bodyPr anchorCtr="0" anchor="t" bIns="143425" lIns="179275" spcFirstLastPara="1" rIns="179275" wrap="square" tIns="143425">
            <a:noAutofit/>
          </a:bodyPr>
          <a:lstStyle/>
          <a:p>
            <a:pPr indent="0" lvl="0" marL="0" marR="0" rtl="0" algn="l">
              <a:spcBef>
                <a:spcPts val="0"/>
              </a:spcBef>
              <a:spcAft>
                <a:spcPts val="0"/>
              </a:spcAft>
              <a:buNone/>
            </a:pPr>
            <a:r>
              <a:rPr lang="en-US" sz="686">
                <a:solidFill>
                  <a:schemeClr val="dk1"/>
                </a:solidFill>
                <a:latin typeface="Quattrocento Sans"/>
                <a:ea typeface="Quattrocento Sans"/>
                <a:cs typeface="Quattrocento Sans"/>
                <a:sym typeface="Quattrocento Sans"/>
              </a:rPr>
              <a:t>© 2016 Microsoft Corporation. All rights reserved. </a:t>
            </a:r>
            <a:endParaRPr/>
          </a:p>
        </p:txBody>
      </p:sp>
      <p:pic>
        <p:nvPicPr>
          <p:cNvPr id="483" name="Google Shape;483;p69"/>
          <p:cNvPicPr preferRelativeResize="0"/>
          <p:nvPr/>
        </p:nvPicPr>
        <p:blipFill rotWithShape="1">
          <a:blip r:embed="rId2">
            <a:alphaModFix/>
          </a:blip>
          <a:srcRect b="0" l="0" r="0" t="0"/>
          <a:stretch/>
        </p:blipFill>
        <p:spPr>
          <a:xfrm>
            <a:off x="455111" y="3083653"/>
            <a:ext cx="3214044" cy="690695"/>
          </a:xfrm>
          <a:prstGeom prst="rect">
            <a:avLst/>
          </a:prstGeom>
          <a:noFill/>
          <a:ln>
            <a:noFill/>
          </a:ln>
        </p:spPr>
      </p:pic>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Notes slide Layout">
  <p:cSld name="Black Notes slide Layout">
    <p:bg>
      <p:bgPr>
        <a:solidFill>
          <a:srgbClr val="000000"/>
        </a:solidFill>
      </p:bgPr>
    </p:bg>
    <p:spTree>
      <p:nvGrpSpPr>
        <p:cNvPr id="484" name="Shape 484"/>
        <p:cNvGrpSpPr/>
        <p:nvPr/>
      </p:nvGrpSpPr>
      <p:grpSpPr>
        <a:xfrm>
          <a:off x="0" y="0"/>
          <a:ext cx="0" cy="0"/>
          <a:chOff x="0" y="0"/>
          <a:chExt cx="0" cy="0"/>
        </a:xfrm>
      </p:grpSpPr>
      <p:sp>
        <p:nvSpPr>
          <p:cNvPr id="485" name="Google Shape;485;p70"/>
          <p:cNvSpPr txBox="1"/>
          <p:nvPr>
            <p:ph idx="1" type="body"/>
          </p:nvPr>
        </p:nvSpPr>
        <p:spPr>
          <a:xfrm>
            <a:off x="269239" y="1189177"/>
            <a:ext cx="11653523" cy="2396047"/>
          </a:xfrm>
          <a:prstGeom prst="rect">
            <a:avLst/>
          </a:prstGeom>
          <a:noFill/>
          <a:ln>
            <a:noFill/>
          </a:ln>
        </p:spPr>
        <p:txBody>
          <a:bodyPr anchorCtr="0" anchor="t" bIns="91425" lIns="146300" spcFirstLastPara="1" rIns="146300" wrap="square" tIns="91425"/>
          <a:lstStyle>
            <a:lvl1pPr indent="-430282" lvl="0" marL="457200" algn="l">
              <a:lnSpc>
                <a:spcPct val="90000"/>
              </a:lnSpc>
              <a:spcBef>
                <a:spcPts val="706"/>
              </a:spcBef>
              <a:spcAft>
                <a:spcPts val="0"/>
              </a:spcAft>
              <a:buClr>
                <a:schemeClr val="lt1"/>
              </a:buClr>
              <a:buSzPts val="3176"/>
              <a:buFont typeface="Arial"/>
              <a:buChar char="•"/>
              <a:defRPr sz="3529">
                <a:solidFill>
                  <a:schemeClr val="lt1"/>
                </a:solidFill>
                <a:latin typeface="Quattrocento Sans"/>
                <a:ea typeface="Quattrocento Sans"/>
                <a:cs typeface="Quattrocento Sans"/>
                <a:sym typeface="Quattrocento Sans"/>
              </a:defRPr>
            </a:lvl1pPr>
            <a:lvl2pPr indent="-407879" lvl="1" marL="914400" algn="l">
              <a:lnSpc>
                <a:spcPct val="90000"/>
              </a:lnSpc>
              <a:spcBef>
                <a:spcPts val="627"/>
              </a:spcBef>
              <a:spcAft>
                <a:spcPts val="0"/>
              </a:spcAft>
              <a:buClr>
                <a:schemeClr val="lt1"/>
              </a:buClr>
              <a:buSzPts val="2823"/>
              <a:buFont typeface="Arial"/>
              <a:buChar char="•"/>
              <a:defRPr sz="3137">
                <a:solidFill>
                  <a:schemeClr val="lt1"/>
                </a:solidFill>
                <a:latin typeface="Quattrocento Sans"/>
                <a:ea typeface="Quattrocento Sans"/>
                <a:cs typeface="Quattrocento Sans"/>
                <a:sym typeface="Quattrocento Sans"/>
              </a:defRPr>
            </a:lvl2pPr>
            <a:lvl3pPr indent="-385476" lvl="2" marL="1371600" algn="l">
              <a:lnSpc>
                <a:spcPct val="90000"/>
              </a:lnSpc>
              <a:spcBef>
                <a:spcPts val="549"/>
              </a:spcBef>
              <a:spcAft>
                <a:spcPts val="0"/>
              </a:spcAft>
              <a:buClr>
                <a:schemeClr val="lt1"/>
              </a:buClr>
              <a:buSzPts val="2471"/>
              <a:buFont typeface="Arial"/>
              <a:buChar char="•"/>
              <a:defRPr sz="2745">
                <a:solidFill>
                  <a:schemeClr val="lt1"/>
                </a:solidFill>
                <a:latin typeface="Quattrocento Sans"/>
                <a:ea typeface="Quattrocento Sans"/>
                <a:cs typeface="Quattrocento Sans"/>
                <a:sym typeface="Quattrocento Sans"/>
              </a:defRPr>
            </a:lvl3pPr>
            <a:lvl4pPr indent="-363073" lvl="3" marL="1828800" algn="l">
              <a:lnSpc>
                <a:spcPct val="90000"/>
              </a:lnSpc>
              <a:spcBef>
                <a:spcPts val="471"/>
              </a:spcBef>
              <a:spcAft>
                <a:spcPts val="0"/>
              </a:spcAft>
              <a:buClr>
                <a:schemeClr val="lt1"/>
              </a:buClr>
              <a:buSzPts val="2118"/>
              <a:buFont typeface="Arial"/>
              <a:buChar char="•"/>
              <a:defRPr sz="2353">
                <a:solidFill>
                  <a:schemeClr val="lt1"/>
                </a:solidFill>
                <a:latin typeface="Quattrocento Sans"/>
                <a:ea typeface="Quattrocento Sans"/>
                <a:cs typeface="Quattrocento Sans"/>
                <a:sym typeface="Quattrocento Sans"/>
              </a:defRPr>
            </a:lvl4pPr>
            <a:lvl5pPr indent="-340671" lvl="4" marL="2286000" algn="l">
              <a:lnSpc>
                <a:spcPct val="90000"/>
              </a:lnSpc>
              <a:spcBef>
                <a:spcPts val="392"/>
              </a:spcBef>
              <a:spcAft>
                <a:spcPts val="0"/>
              </a:spcAft>
              <a:buClr>
                <a:schemeClr val="lt1"/>
              </a:buClr>
              <a:buSzPts val="1765"/>
              <a:buFont typeface="Arial"/>
              <a:buChar char="•"/>
              <a:defRPr sz="1961">
                <a:solidFill>
                  <a:schemeClr val="lt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86" name="Google Shape;486;p70"/>
          <p:cNvSpPr txBox="1"/>
          <p:nvPr>
            <p:ph idx="2" type="body"/>
          </p:nvPr>
        </p:nvSpPr>
        <p:spPr>
          <a:xfrm>
            <a:off x="1" y="6238876"/>
            <a:ext cx="12192000" cy="619125"/>
          </a:xfrm>
          <a:prstGeom prst="rect">
            <a:avLst/>
          </a:prstGeom>
          <a:solidFill>
            <a:srgbClr val="FFFF99"/>
          </a:solidFill>
          <a:ln>
            <a:noFill/>
          </a:ln>
        </p:spPr>
        <p:txBody>
          <a:bodyPr anchorCtr="0" anchor="b" bIns="77725" lIns="155450" spcFirstLastPara="1" rIns="155450" wrap="square" tIns="77725"/>
          <a:lstStyle>
            <a:lvl1pPr indent="-228600" lvl="0" marL="457200" algn="r">
              <a:lnSpc>
                <a:spcPct val="90000"/>
              </a:lnSpc>
              <a:spcBef>
                <a:spcPts val="725"/>
              </a:spcBef>
              <a:spcAft>
                <a:spcPts val="0"/>
              </a:spcAft>
              <a:buClr>
                <a:srgbClr val="000000"/>
              </a:buClr>
              <a:buSzPts val="3264"/>
              <a:buFont typeface="Arial"/>
              <a:buNone/>
              <a:defRPr sz="3627">
                <a:solidFill>
                  <a:srgbClr val="000000"/>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487" name="Google Shape;487;p70"/>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lt1"/>
              </a:buClr>
              <a:buSzPts val="4705"/>
              <a:buFont typeface="Quattrocento Sans"/>
              <a:buNone/>
              <a:defRPr>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50-50 Right Photo Layout">
  <p:cSld name="1_50-50 Right Photo Layout">
    <p:spTree>
      <p:nvGrpSpPr>
        <p:cNvPr id="488" name="Shape 488"/>
        <p:cNvGrpSpPr/>
        <p:nvPr/>
      </p:nvGrpSpPr>
      <p:grpSpPr>
        <a:xfrm>
          <a:off x="0" y="0"/>
          <a:ext cx="0" cy="0"/>
          <a:chOff x="0" y="0"/>
          <a:chExt cx="0" cy="0"/>
        </a:xfrm>
      </p:grpSpPr>
      <p:sp>
        <p:nvSpPr>
          <p:cNvPr id="489" name="Google Shape;489;p71"/>
          <p:cNvSpPr/>
          <p:nvPr>
            <p:ph idx="2" type="pic"/>
          </p:nvPr>
        </p:nvSpPr>
        <p:spPr>
          <a:xfrm>
            <a:off x="6097556" y="0"/>
            <a:ext cx="6094444" cy="6856100"/>
          </a:xfrm>
          <a:prstGeom prst="rect">
            <a:avLst/>
          </a:prstGeom>
          <a:blipFill rotWithShape="1">
            <a:blip r:embed="rId2">
              <a:alphaModFix/>
            </a:blip>
            <a:stretch>
              <a:fillRect b="0" l="0" r="0" t="0"/>
            </a:stretch>
          </a:blipFill>
          <a:ln>
            <a:noFill/>
          </a:ln>
        </p:spPr>
        <p:txBody>
          <a:bodyPr anchorCtr="0" anchor="ctr" bIns="91425" lIns="146300" spcFirstLastPara="1" rIns="146300" wrap="square" tIns="548625"/>
          <a:lstStyle>
            <a:lvl1pPr lvl="0" marR="0" rtl="0" algn="ctr">
              <a:lnSpc>
                <a:spcPct val="90000"/>
              </a:lnSpc>
              <a:spcBef>
                <a:spcPts val="314"/>
              </a:spcBef>
              <a:spcAft>
                <a:spcPts val="0"/>
              </a:spcAft>
              <a:buClr>
                <a:srgbClr val="FFFFFF"/>
              </a:buClr>
              <a:buSzPts val="1411"/>
              <a:buFont typeface="Arial"/>
              <a:buNone/>
              <a:defRPr b="1" i="0" sz="1568"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490" name="Google Shape;490;p71"/>
          <p:cNvSpPr txBox="1"/>
          <p:nvPr>
            <p:ph idx="1" type="body"/>
          </p:nvPr>
        </p:nvSpPr>
        <p:spPr>
          <a:xfrm>
            <a:off x="1140081" y="2292040"/>
            <a:ext cx="4957475" cy="615609"/>
          </a:xfrm>
          <a:prstGeom prst="rect">
            <a:avLst/>
          </a:prstGeom>
          <a:noFill/>
          <a:ln>
            <a:noFill/>
          </a:ln>
        </p:spPr>
        <p:txBody>
          <a:bodyPr anchorCtr="0" anchor="ctr" bIns="91425" lIns="146300" spcFirstLastPara="1" rIns="146300" wrap="square" tIns="91425"/>
          <a:lstStyle>
            <a:lvl1pPr indent="-228600" lvl="0" marL="457200" algn="l">
              <a:lnSpc>
                <a:spcPct val="90000"/>
              </a:lnSpc>
              <a:spcBef>
                <a:spcPts val="627"/>
              </a:spcBef>
              <a:spcAft>
                <a:spcPts val="0"/>
              </a:spcAft>
              <a:buClr>
                <a:schemeClr val="accent1"/>
              </a:buClr>
              <a:buSzPts val="2823"/>
              <a:buNone/>
              <a:defRPr sz="3137"/>
            </a:lvl1pPr>
            <a:lvl2pPr indent="-228600" lvl="1" marL="914400" algn="l">
              <a:lnSpc>
                <a:spcPct val="90000"/>
              </a:lnSpc>
              <a:spcBef>
                <a:spcPts val="471"/>
              </a:spcBef>
              <a:spcAft>
                <a:spcPts val="0"/>
              </a:spcAft>
              <a:buClr>
                <a:schemeClr val="dk1"/>
              </a:buClr>
              <a:buSzPts val="2118"/>
              <a:buNone/>
              <a:defRPr/>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1" name="Google Shape;491;p71"/>
          <p:cNvSpPr txBox="1"/>
          <p:nvPr>
            <p:ph type="title"/>
          </p:nvPr>
        </p:nvSpPr>
        <p:spPr>
          <a:xfrm>
            <a:off x="269240" y="289511"/>
            <a:ext cx="5649800" cy="1484704"/>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2" name="Google Shape;492;p71"/>
          <p:cNvSpPr txBox="1"/>
          <p:nvPr>
            <p:ph idx="3" type="body"/>
          </p:nvPr>
        </p:nvSpPr>
        <p:spPr>
          <a:xfrm>
            <a:off x="1140081" y="3497048"/>
            <a:ext cx="4957475" cy="615609"/>
          </a:xfrm>
          <a:prstGeom prst="rect">
            <a:avLst/>
          </a:prstGeom>
          <a:noFill/>
          <a:ln>
            <a:noFill/>
          </a:ln>
        </p:spPr>
        <p:txBody>
          <a:bodyPr anchorCtr="0" anchor="ctr" bIns="91425" lIns="146300" spcFirstLastPara="1" rIns="146300" wrap="square" tIns="91425"/>
          <a:lstStyle>
            <a:lvl1pPr indent="-228600" lvl="0" marL="457200" algn="l">
              <a:lnSpc>
                <a:spcPct val="90000"/>
              </a:lnSpc>
              <a:spcBef>
                <a:spcPts val="627"/>
              </a:spcBef>
              <a:spcAft>
                <a:spcPts val="0"/>
              </a:spcAft>
              <a:buClr>
                <a:schemeClr val="accent1"/>
              </a:buClr>
              <a:buSzPts val="2823"/>
              <a:buNone/>
              <a:defRPr sz="3137"/>
            </a:lvl1pPr>
            <a:lvl2pPr indent="-228600" lvl="1" marL="914400" algn="l">
              <a:lnSpc>
                <a:spcPct val="90000"/>
              </a:lnSpc>
              <a:spcBef>
                <a:spcPts val="471"/>
              </a:spcBef>
              <a:spcAft>
                <a:spcPts val="0"/>
              </a:spcAft>
              <a:buClr>
                <a:schemeClr val="dk1"/>
              </a:buClr>
              <a:buSzPts val="2118"/>
              <a:buNone/>
              <a:defRPr/>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3" name="Google Shape;493;p71"/>
          <p:cNvSpPr txBox="1"/>
          <p:nvPr>
            <p:ph idx="4" type="body"/>
          </p:nvPr>
        </p:nvSpPr>
        <p:spPr>
          <a:xfrm>
            <a:off x="1140081" y="4702054"/>
            <a:ext cx="4957475" cy="615609"/>
          </a:xfrm>
          <a:prstGeom prst="rect">
            <a:avLst/>
          </a:prstGeom>
          <a:noFill/>
          <a:ln>
            <a:noFill/>
          </a:ln>
        </p:spPr>
        <p:txBody>
          <a:bodyPr anchorCtr="0" anchor="ctr" bIns="91425" lIns="146300" spcFirstLastPara="1" rIns="146300" wrap="square" tIns="91425"/>
          <a:lstStyle>
            <a:lvl1pPr indent="-228600" lvl="0" marL="457200" algn="l">
              <a:lnSpc>
                <a:spcPct val="90000"/>
              </a:lnSpc>
              <a:spcBef>
                <a:spcPts val="627"/>
              </a:spcBef>
              <a:spcAft>
                <a:spcPts val="0"/>
              </a:spcAft>
              <a:buClr>
                <a:schemeClr val="accent1"/>
              </a:buClr>
              <a:buSzPts val="2823"/>
              <a:buNone/>
              <a:defRPr sz="3137"/>
            </a:lvl1pPr>
            <a:lvl2pPr indent="-228600" lvl="1" marL="914400" algn="l">
              <a:lnSpc>
                <a:spcPct val="90000"/>
              </a:lnSpc>
              <a:spcBef>
                <a:spcPts val="471"/>
              </a:spcBef>
              <a:spcAft>
                <a:spcPts val="0"/>
              </a:spcAft>
              <a:buClr>
                <a:schemeClr val="dk1"/>
              </a:buClr>
              <a:buSzPts val="2118"/>
              <a:buNone/>
              <a:defRPr/>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700"/>
                                        <p:tgtEl>
                                          <p:spTgt spid="4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700"/>
                                        <p:tgtEl>
                                          <p:spTgt spid="4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700"/>
                                        <p:tgtEl>
                                          <p:spTgt spid="4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700"/>
                                        <p:tgtEl>
                                          <p:spTgt spid="4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Effect filter="fade" transition="in">
                                      <p:cBhvr>
                                        <p:cTn dur="700"/>
                                        <p:tgtEl>
                                          <p:spTgt spid="4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animEffect filter="fade" transition="in">
                                      <p:cBhvr>
                                        <p:cTn dur="700"/>
                                        <p:tgtEl>
                                          <p:spTgt spid="4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6" st="6"/>
                                            </p:txEl>
                                          </p:spTgt>
                                        </p:tgtEl>
                                        <p:attrNameLst>
                                          <p:attrName>style.visibility</p:attrName>
                                        </p:attrNameLst>
                                      </p:cBhvr>
                                      <p:to>
                                        <p:strVal val="visible"/>
                                      </p:to>
                                    </p:set>
                                    <p:animEffect filter="fade" transition="in">
                                      <p:cBhvr>
                                        <p:cTn dur="700"/>
                                        <p:tgtEl>
                                          <p:spTgt spid="4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7" st="7"/>
                                            </p:txEl>
                                          </p:spTgt>
                                        </p:tgtEl>
                                        <p:attrNameLst>
                                          <p:attrName>style.visibility</p:attrName>
                                        </p:attrNameLst>
                                      </p:cBhvr>
                                      <p:to>
                                        <p:strVal val="visible"/>
                                      </p:to>
                                    </p:set>
                                    <p:animEffect filter="fade" transition="in">
                                      <p:cBhvr>
                                        <p:cTn dur="700"/>
                                        <p:tgtEl>
                                          <p:spTgt spid="4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0">
                                            <p:txEl>
                                              <p:pRg end="8" st="8"/>
                                            </p:txEl>
                                          </p:spTgt>
                                        </p:tgtEl>
                                        <p:attrNameLst>
                                          <p:attrName>style.visibility</p:attrName>
                                        </p:attrNameLst>
                                      </p:cBhvr>
                                      <p:to>
                                        <p:strVal val="visible"/>
                                      </p:to>
                                    </p:set>
                                    <p:animEffect filter="fade" transition="in">
                                      <p:cBhvr>
                                        <p:cTn dur="700"/>
                                        <p:tgtEl>
                                          <p:spTgt spid="490">
                                            <p:txEl>
                                              <p:pRg end="8" st="8"/>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0" st="0"/>
                                            </p:txEl>
                                          </p:spTgt>
                                        </p:tgtEl>
                                        <p:attrNameLst>
                                          <p:attrName>style.visibility</p:attrName>
                                        </p:attrNameLst>
                                      </p:cBhvr>
                                      <p:to>
                                        <p:strVal val="visible"/>
                                      </p:to>
                                    </p:set>
                                    <p:animEffect filter="fade" transition="in">
                                      <p:cBhvr>
                                        <p:cTn dur="700"/>
                                        <p:tgtEl>
                                          <p:spTgt spid="492">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1" st="1"/>
                                            </p:txEl>
                                          </p:spTgt>
                                        </p:tgtEl>
                                        <p:attrNameLst>
                                          <p:attrName>style.visibility</p:attrName>
                                        </p:attrNameLst>
                                      </p:cBhvr>
                                      <p:to>
                                        <p:strVal val="visible"/>
                                      </p:to>
                                    </p:set>
                                    <p:animEffect filter="fade" transition="in">
                                      <p:cBhvr>
                                        <p:cTn dur="700"/>
                                        <p:tgtEl>
                                          <p:spTgt spid="492">
                                            <p:txEl>
                                              <p:pRg end="1" st="1"/>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2" st="2"/>
                                            </p:txEl>
                                          </p:spTgt>
                                        </p:tgtEl>
                                        <p:attrNameLst>
                                          <p:attrName>style.visibility</p:attrName>
                                        </p:attrNameLst>
                                      </p:cBhvr>
                                      <p:to>
                                        <p:strVal val="visible"/>
                                      </p:to>
                                    </p:set>
                                    <p:animEffect filter="fade" transition="in">
                                      <p:cBhvr>
                                        <p:cTn dur="700"/>
                                        <p:tgtEl>
                                          <p:spTgt spid="492">
                                            <p:txEl>
                                              <p:pRg end="2" st="2"/>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3" st="3"/>
                                            </p:txEl>
                                          </p:spTgt>
                                        </p:tgtEl>
                                        <p:attrNameLst>
                                          <p:attrName>style.visibility</p:attrName>
                                        </p:attrNameLst>
                                      </p:cBhvr>
                                      <p:to>
                                        <p:strVal val="visible"/>
                                      </p:to>
                                    </p:set>
                                    <p:animEffect filter="fade" transition="in">
                                      <p:cBhvr>
                                        <p:cTn dur="700"/>
                                        <p:tgtEl>
                                          <p:spTgt spid="492">
                                            <p:txEl>
                                              <p:pRg end="3" st="3"/>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4" st="4"/>
                                            </p:txEl>
                                          </p:spTgt>
                                        </p:tgtEl>
                                        <p:attrNameLst>
                                          <p:attrName>style.visibility</p:attrName>
                                        </p:attrNameLst>
                                      </p:cBhvr>
                                      <p:to>
                                        <p:strVal val="visible"/>
                                      </p:to>
                                    </p:set>
                                    <p:animEffect filter="fade" transition="in">
                                      <p:cBhvr>
                                        <p:cTn dur="700"/>
                                        <p:tgtEl>
                                          <p:spTgt spid="492">
                                            <p:txEl>
                                              <p:pRg end="4" st="4"/>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5" st="5"/>
                                            </p:txEl>
                                          </p:spTgt>
                                        </p:tgtEl>
                                        <p:attrNameLst>
                                          <p:attrName>style.visibility</p:attrName>
                                        </p:attrNameLst>
                                      </p:cBhvr>
                                      <p:to>
                                        <p:strVal val="visible"/>
                                      </p:to>
                                    </p:set>
                                    <p:animEffect filter="fade" transition="in">
                                      <p:cBhvr>
                                        <p:cTn dur="700"/>
                                        <p:tgtEl>
                                          <p:spTgt spid="492">
                                            <p:txEl>
                                              <p:pRg end="5" st="5"/>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6" st="6"/>
                                            </p:txEl>
                                          </p:spTgt>
                                        </p:tgtEl>
                                        <p:attrNameLst>
                                          <p:attrName>style.visibility</p:attrName>
                                        </p:attrNameLst>
                                      </p:cBhvr>
                                      <p:to>
                                        <p:strVal val="visible"/>
                                      </p:to>
                                    </p:set>
                                    <p:animEffect filter="fade" transition="in">
                                      <p:cBhvr>
                                        <p:cTn dur="700"/>
                                        <p:tgtEl>
                                          <p:spTgt spid="492">
                                            <p:txEl>
                                              <p:pRg end="6" st="6"/>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7" st="7"/>
                                            </p:txEl>
                                          </p:spTgt>
                                        </p:tgtEl>
                                        <p:attrNameLst>
                                          <p:attrName>style.visibility</p:attrName>
                                        </p:attrNameLst>
                                      </p:cBhvr>
                                      <p:to>
                                        <p:strVal val="visible"/>
                                      </p:to>
                                    </p:set>
                                    <p:animEffect filter="fade" transition="in">
                                      <p:cBhvr>
                                        <p:cTn dur="700"/>
                                        <p:tgtEl>
                                          <p:spTgt spid="492">
                                            <p:txEl>
                                              <p:pRg end="7" st="7"/>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492">
                                            <p:txEl>
                                              <p:pRg end="8" st="8"/>
                                            </p:txEl>
                                          </p:spTgt>
                                        </p:tgtEl>
                                        <p:attrNameLst>
                                          <p:attrName>style.visibility</p:attrName>
                                        </p:attrNameLst>
                                      </p:cBhvr>
                                      <p:to>
                                        <p:strVal val="visible"/>
                                      </p:to>
                                    </p:set>
                                    <p:animEffect filter="fade" transition="in">
                                      <p:cBhvr>
                                        <p:cTn dur="700"/>
                                        <p:tgtEl>
                                          <p:spTgt spid="492">
                                            <p:txEl>
                                              <p:pRg end="8" st="8"/>
                                            </p:txEl>
                                          </p:spTgt>
                                        </p:tgtEl>
                                      </p:cBhvr>
                                    </p:animEffect>
                                  </p:childTnLst>
                                </p:cTn>
                              </p:par>
                            </p:childTnLst>
                          </p:cTn>
                        </p:par>
                        <p:par>
                          <p:cTn fill="hold">
                            <p:stCondLst>
                              <p:cond delay="700"/>
                            </p:stCondLst>
                            <p:childTnLst>
                              <p:par>
                                <p:cTn fill="hold" nodeType="afterEffect" presetClass="entr" presetID="10" presetSubtype="0">
                                  <p:stCondLst>
                                    <p:cond delay="75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700"/>
                                        <p:tgtEl>
                                          <p:spTgt spid="493">
                                            <p:txEl>
                                              <p:pRg end="0" st="0"/>
                                            </p:txEl>
                                          </p:spTgt>
                                        </p:tgtEl>
                                      </p:cBhvr>
                                    </p:animEffect>
                                  </p:childTnLst>
                                </p:cTn>
                              </p:par>
                            </p:childTnLst>
                          </p:cTn>
                        </p:par>
                        <p:par>
                          <p:cTn fill="hold">
                            <p:stCondLst>
                              <p:cond delay="1400"/>
                            </p:stCondLst>
                            <p:childTnLst>
                              <p:par>
                                <p:cTn fill="hold" nodeType="afterEffect" presetClass="entr" presetID="10" presetSubtype="0">
                                  <p:stCondLst>
                                    <p:cond delay="75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700"/>
                                        <p:tgtEl>
                                          <p:spTgt spid="493">
                                            <p:txEl>
                                              <p:pRg end="1" st="1"/>
                                            </p:txEl>
                                          </p:spTgt>
                                        </p:tgtEl>
                                      </p:cBhvr>
                                    </p:animEffect>
                                  </p:childTnLst>
                                </p:cTn>
                              </p:par>
                            </p:childTnLst>
                          </p:cTn>
                        </p:par>
                        <p:par>
                          <p:cTn fill="hold">
                            <p:stCondLst>
                              <p:cond delay="2100"/>
                            </p:stCondLst>
                            <p:childTnLst>
                              <p:par>
                                <p:cTn fill="hold" nodeType="afterEffect" presetClass="entr" presetID="10" presetSubtype="0">
                                  <p:stCondLst>
                                    <p:cond delay="75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700"/>
                                        <p:tgtEl>
                                          <p:spTgt spid="493">
                                            <p:txEl>
                                              <p:pRg end="2" st="2"/>
                                            </p:txEl>
                                          </p:spTgt>
                                        </p:tgtEl>
                                      </p:cBhvr>
                                    </p:animEffect>
                                  </p:childTnLst>
                                </p:cTn>
                              </p:par>
                            </p:childTnLst>
                          </p:cTn>
                        </p:par>
                        <p:par>
                          <p:cTn fill="hold">
                            <p:stCondLst>
                              <p:cond delay="2800"/>
                            </p:stCondLst>
                            <p:childTnLst>
                              <p:par>
                                <p:cTn fill="hold" nodeType="afterEffect" presetClass="entr" presetID="10" presetSubtype="0">
                                  <p:stCondLst>
                                    <p:cond delay="75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700"/>
                                        <p:tgtEl>
                                          <p:spTgt spid="493">
                                            <p:txEl>
                                              <p:pRg end="3" st="3"/>
                                            </p:txEl>
                                          </p:spTgt>
                                        </p:tgtEl>
                                      </p:cBhvr>
                                    </p:animEffect>
                                  </p:childTnLst>
                                </p:cTn>
                              </p:par>
                            </p:childTnLst>
                          </p:cTn>
                        </p:par>
                        <p:par>
                          <p:cTn fill="hold">
                            <p:stCondLst>
                              <p:cond delay="3500"/>
                            </p:stCondLst>
                            <p:childTnLst>
                              <p:par>
                                <p:cTn fill="hold" nodeType="afterEffect" presetClass="entr" presetID="10" presetSubtype="0">
                                  <p:stCondLst>
                                    <p:cond delay="75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700"/>
                                        <p:tgtEl>
                                          <p:spTgt spid="493">
                                            <p:txEl>
                                              <p:pRg end="4" st="4"/>
                                            </p:txEl>
                                          </p:spTgt>
                                        </p:tgtEl>
                                      </p:cBhvr>
                                    </p:animEffect>
                                  </p:childTnLst>
                                </p:cTn>
                              </p:par>
                            </p:childTnLst>
                          </p:cTn>
                        </p:par>
                        <p:par>
                          <p:cTn fill="hold">
                            <p:stCondLst>
                              <p:cond delay="4200"/>
                            </p:stCondLst>
                            <p:childTnLst>
                              <p:par>
                                <p:cTn fill="hold" nodeType="afterEffect" presetClass="entr" presetID="10" presetSubtype="0">
                                  <p:stCondLst>
                                    <p:cond delay="750"/>
                                  </p:stCondLst>
                                  <p:childTnLst>
                                    <p:set>
                                      <p:cBhvr>
                                        <p:cTn dur="1" fill="hold">
                                          <p:stCondLst>
                                            <p:cond delay="0"/>
                                          </p:stCondLst>
                                        </p:cTn>
                                        <p:tgtEl>
                                          <p:spTgt spid="493">
                                            <p:txEl>
                                              <p:pRg end="5" st="5"/>
                                            </p:txEl>
                                          </p:spTgt>
                                        </p:tgtEl>
                                        <p:attrNameLst>
                                          <p:attrName>style.visibility</p:attrName>
                                        </p:attrNameLst>
                                      </p:cBhvr>
                                      <p:to>
                                        <p:strVal val="visible"/>
                                      </p:to>
                                    </p:set>
                                    <p:animEffect filter="fade" transition="in">
                                      <p:cBhvr>
                                        <p:cTn dur="700"/>
                                        <p:tgtEl>
                                          <p:spTgt spid="493">
                                            <p:txEl>
                                              <p:pRg end="5" st="5"/>
                                            </p:txEl>
                                          </p:spTgt>
                                        </p:tgtEl>
                                      </p:cBhvr>
                                    </p:animEffect>
                                  </p:childTnLst>
                                </p:cTn>
                              </p:par>
                            </p:childTnLst>
                          </p:cTn>
                        </p:par>
                        <p:par>
                          <p:cTn fill="hold">
                            <p:stCondLst>
                              <p:cond delay="4900"/>
                            </p:stCondLst>
                            <p:childTnLst>
                              <p:par>
                                <p:cTn fill="hold" nodeType="afterEffect" presetClass="entr" presetID="10" presetSubtype="0">
                                  <p:stCondLst>
                                    <p:cond delay="750"/>
                                  </p:stCondLst>
                                  <p:childTnLst>
                                    <p:set>
                                      <p:cBhvr>
                                        <p:cTn dur="1" fill="hold">
                                          <p:stCondLst>
                                            <p:cond delay="0"/>
                                          </p:stCondLst>
                                        </p:cTn>
                                        <p:tgtEl>
                                          <p:spTgt spid="493">
                                            <p:txEl>
                                              <p:pRg end="6" st="6"/>
                                            </p:txEl>
                                          </p:spTgt>
                                        </p:tgtEl>
                                        <p:attrNameLst>
                                          <p:attrName>style.visibility</p:attrName>
                                        </p:attrNameLst>
                                      </p:cBhvr>
                                      <p:to>
                                        <p:strVal val="visible"/>
                                      </p:to>
                                    </p:set>
                                    <p:animEffect filter="fade" transition="in">
                                      <p:cBhvr>
                                        <p:cTn dur="700"/>
                                        <p:tgtEl>
                                          <p:spTgt spid="493">
                                            <p:txEl>
                                              <p:pRg end="6" st="6"/>
                                            </p:txEl>
                                          </p:spTgt>
                                        </p:tgtEl>
                                      </p:cBhvr>
                                    </p:animEffect>
                                  </p:childTnLst>
                                </p:cTn>
                              </p:par>
                            </p:childTnLst>
                          </p:cTn>
                        </p:par>
                        <p:par>
                          <p:cTn fill="hold">
                            <p:stCondLst>
                              <p:cond delay="5600"/>
                            </p:stCondLst>
                            <p:childTnLst>
                              <p:par>
                                <p:cTn fill="hold" nodeType="afterEffect" presetClass="entr" presetID="10" presetSubtype="0">
                                  <p:stCondLst>
                                    <p:cond delay="750"/>
                                  </p:stCondLst>
                                  <p:childTnLst>
                                    <p:set>
                                      <p:cBhvr>
                                        <p:cTn dur="1" fill="hold">
                                          <p:stCondLst>
                                            <p:cond delay="0"/>
                                          </p:stCondLst>
                                        </p:cTn>
                                        <p:tgtEl>
                                          <p:spTgt spid="493">
                                            <p:txEl>
                                              <p:pRg end="7" st="7"/>
                                            </p:txEl>
                                          </p:spTgt>
                                        </p:tgtEl>
                                        <p:attrNameLst>
                                          <p:attrName>style.visibility</p:attrName>
                                        </p:attrNameLst>
                                      </p:cBhvr>
                                      <p:to>
                                        <p:strVal val="visible"/>
                                      </p:to>
                                    </p:set>
                                    <p:animEffect filter="fade" transition="in">
                                      <p:cBhvr>
                                        <p:cTn dur="700"/>
                                        <p:tgtEl>
                                          <p:spTgt spid="493">
                                            <p:txEl>
                                              <p:pRg end="7" st="7"/>
                                            </p:txEl>
                                          </p:spTgt>
                                        </p:tgtEl>
                                      </p:cBhvr>
                                    </p:animEffect>
                                  </p:childTnLst>
                                </p:cTn>
                              </p:par>
                            </p:childTnLst>
                          </p:cTn>
                        </p:par>
                        <p:par>
                          <p:cTn fill="hold">
                            <p:stCondLst>
                              <p:cond delay="6300"/>
                            </p:stCondLst>
                            <p:childTnLst>
                              <p:par>
                                <p:cTn fill="hold" nodeType="afterEffect" presetClass="entr" presetID="10" presetSubtype="0">
                                  <p:stCondLst>
                                    <p:cond delay="750"/>
                                  </p:stCondLst>
                                  <p:childTnLst>
                                    <p:set>
                                      <p:cBhvr>
                                        <p:cTn dur="1" fill="hold">
                                          <p:stCondLst>
                                            <p:cond delay="0"/>
                                          </p:stCondLst>
                                        </p:cTn>
                                        <p:tgtEl>
                                          <p:spTgt spid="493">
                                            <p:txEl>
                                              <p:pRg end="8" st="8"/>
                                            </p:txEl>
                                          </p:spTgt>
                                        </p:tgtEl>
                                        <p:attrNameLst>
                                          <p:attrName>style.visibility</p:attrName>
                                        </p:attrNameLst>
                                      </p:cBhvr>
                                      <p:to>
                                        <p:strVal val="visible"/>
                                      </p:to>
                                    </p:set>
                                    <p:animEffect filter="fade" transition="in">
                                      <p:cBhvr>
                                        <p:cTn dur="700"/>
                                        <p:tgtEl>
                                          <p:spTgt spid="49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203">
          <p15:clr>
            <a:srgbClr val="FBAE40"/>
          </p15:clr>
        </p15:guide>
        <p15:guide id="2" pos="43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Non-bulleted text">
  <p:cSld name="1_Title &amp; Non-bulleted text">
    <p:spTree>
      <p:nvGrpSpPr>
        <p:cNvPr id="494" name="Shape 494"/>
        <p:cNvGrpSpPr/>
        <p:nvPr/>
      </p:nvGrpSpPr>
      <p:grpSpPr>
        <a:xfrm>
          <a:off x="0" y="0"/>
          <a:ext cx="0" cy="0"/>
          <a:chOff x="0" y="0"/>
          <a:chExt cx="0" cy="0"/>
        </a:xfrm>
      </p:grpSpPr>
      <p:sp>
        <p:nvSpPr>
          <p:cNvPr id="495" name="Google Shape;495;p72"/>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6" name="Google Shape;496;p72"/>
          <p:cNvSpPr txBox="1"/>
          <p:nvPr>
            <p:ph idx="1" type="body"/>
          </p:nvPr>
        </p:nvSpPr>
        <p:spPr>
          <a:xfrm>
            <a:off x="269239" y="1523828"/>
            <a:ext cx="11653523" cy="1985641"/>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784"/>
              </a:spcBef>
              <a:spcAft>
                <a:spcPts val="0"/>
              </a:spcAft>
              <a:buClr>
                <a:schemeClr val="dk2"/>
              </a:buClr>
              <a:buSzPts val="3529"/>
              <a:buNone/>
              <a:defRPr>
                <a:solidFill>
                  <a:schemeClr val="dk2"/>
                </a:solidFill>
              </a:defRPr>
            </a:lvl1pPr>
            <a:lvl2pPr indent="-228600" lvl="1" marL="914400" algn="l">
              <a:lnSpc>
                <a:spcPct val="90000"/>
              </a:lnSpc>
              <a:spcBef>
                <a:spcPts val="392"/>
              </a:spcBef>
              <a:spcAft>
                <a:spcPts val="0"/>
              </a:spcAft>
              <a:buClr>
                <a:schemeClr val="dk1"/>
              </a:buClr>
              <a:buSzPts val="1765"/>
              <a:buFont typeface="Quattrocento Sans"/>
              <a:buNone/>
              <a:defRPr sz="1961"/>
            </a:lvl2pPr>
            <a:lvl3pPr indent="-228600" lvl="2" marL="1371600" algn="l">
              <a:lnSpc>
                <a:spcPct val="90000"/>
              </a:lnSpc>
              <a:spcBef>
                <a:spcPts val="392"/>
              </a:spcBef>
              <a:spcAft>
                <a:spcPts val="0"/>
              </a:spcAft>
              <a:buClr>
                <a:schemeClr val="dk1"/>
              </a:buClr>
              <a:buSzPts val="1765"/>
              <a:buNone/>
              <a:defRPr/>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 Dark">
    <p:bg>
      <p:bgPr>
        <a:solidFill>
          <a:schemeClr val="dk2"/>
        </a:solidFill>
      </p:bgPr>
    </p:bg>
    <p:spTree>
      <p:nvGrpSpPr>
        <p:cNvPr id="497" name="Shape 497"/>
        <p:cNvGrpSpPr/>
        <p:nvPr/>
      </p:nvGrpSpPr>
      <p:grpSpPr>
        <a:xfrm>
          <a:off x="0" y="0"/>
          <a:ext cx="0" cy="0"/>
          <a:chOff x="0" y="0"/>
          <a:chExt cx="0" cy="0"/>
        </a:xfrm>
      </p:grpSpPr>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lumn Non-bulleted text">
  <p:cSld name="1_Two Column Non-bulleted text">
    <p:spTree>
      <p:nvGrpSpPr>
        <p:cNvPr id="498" name="Shape 498"/>
        <p:cNvGrpSpPr/>
        <p:nvPr/>
      </p:nvGrpSpPr>
      <p:grpSpPr>
        <a:xfrm>
          <a:off x="0" y="0"/>
          <a:ext cx="0" cy="0"/>
          <a:chOff x="0" y="0"/>
          <a:chExt cx="0" cy="0"/>
        </a:xfrm>
      </p:grpSpPr>
      <p:sp>
        <p:nvSpPr>
          <p:cNvPr id="499" name="Google Shape;499;p74"/>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0" name="Google Shape;500;p74"/>
          <p:cNvSpPr txBox="1"/>
          <p:nvPr>
            <p:ph idx="1" type="body"/>
          </p:nvPr>
        </p:nvSpPr>
        <p:spPr>
          <a:xfrm>
            <a:off x="269240" y="1037853"/>
            <a:ext cx="11655840" cy="669927"/>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3176"/>
              <a:buFont typeface="Noto Sans Symbols"/>
              <a:buNone/>
              <a:defRPr b="0" sz="3529" cap="none">
                <a:solidFill>
                  <a:schemeClr val="dk1"/>
                </a:solidFill>
                <a:latin typeface="Quattrocento Sans"/>
                <a:ea typeface="Quattrocento Sans"/>
                <a:cs typeface="Quattrocento Sans"/>
                <a:sym typeface="Quattrocento Sans"/>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1" name="Google Shape;501;p74"/>
          <p:cNvSpPr txBox="1"/>
          <p:nvPr>
            <p:ph idx="2" type="body"/>
          </p:nvPr>
        </p:nvSpPr>
        <p:spPr>
          <a:xfrm>
            <a:off x="6546533" y="1860034"/>
            <a:ext cx="5378548" cy="1877004"/>
          </a:xfrm>
          <a:prstGeom prst="rect">
            <a:avLst/>
          </a:prstGeom>
          <a:noFill/>
          <a:ln>
            <a:noFill/>
          </a:ln>
        </p:spPr>
        <p:txBody>
          <a:bodyPr anchorCtr="0" anchor="t" bIns="91425" lIns="146300" spcFirstLastPara="1" rIns="146300" wrap="square" tIns="91425"/>
          <a:lstStyle>
            <a:lvl1pPr indent="-228600" lvl="0" marL="457200" algn="l">
              <a:lnSpc>
                <a:spcPct val="90000"/>
              </a:lnSpc>
              <a:spcBef>
                <a:spcPts val="1200"/>
              </a:spcBef>
              <a:spcAft>
                <a:spcPts val="0"/>
              </a:spcAft>
              <a:buClr>
                <a:schemeClr val="dk1"/>
              </a:buClr>
              <a:buSzPts val="2823"/>
              <a:buFont typeface="Noto Sans Symbols"/>
              <a:buNone/>
              <a:defRPr sz="3137">
                <a:solidFill>
                  <a:schemeClr val="dk2"/>
                </a:solidFill>
              </a:defRPr>
            </a:lvl1pPr>
            <a:lvl2pPr indent="-228600" lvl="1" marL="914400" algn="l">
              <a:lnSpc>
                <a:spcPct val="90000"/>
              </a:lnSpc>
              <a:spcBef>
                <a:spcPts val="392"/>
              </a:spcBef>
              <a:spcAft>
                <a:spcPts val="0"/>
              </a:spcAft>
              <a:buClr>
                <a:schemeClr val="dk1"/>
              </a:buClr>
              <a:buSzPts val="1765"/>
              <a:buNone/>
              <a:defRPr sz="1961"/>
            </a:lvl2pPr>
            <a:lvl3pPr indent="-228600" lvl="2" marL="1371600" algn="l">
              <a:lnSpc>
                <a:spcPct val="90000"/>
              </a:lnSpc>
              <a:spcBef>
                <a:spcPts val="392"/>
              </a:spcBef>
              <a:spcAft>
                <a:spcPts val="0"/>
              </a:spcAft>
              <a:buClr>
                <a:schemeClr val="dk1"/>
              </a:buClr>
              <a:buSzPts val="1765"/>
              <a:buNone/>
              <a:defRPr sz="1961"/>
            </a:lvl3pPr>
            <a:lvl4pPr indent="-228600" lvl="3" marL="1828800" algn="l">
              <a:lnSpc>
                <a:spcPct val="90000"/>
              </a:lnSpc>
              <a:spcBef>
                <a:spcPts val="353"/>
              </a:spcBef>
              <a:spcAft>
                <a:spcPts val="0"/>
              </a:spcAft>
              <a:buClr>
                <a:schemeClr val="dk1"/>
              </a:buClr>
              <a:buSzPts val="1589"/>
              <a:buNone/>
              <a:defRPr/>
            </a:lvl4pPr>
            <a:lvl5pPr indent="-228600" lvl="4" marL="2286000" algn="l">
              <a:lnSpc>
                <a:spcPct val="90000"/>
              </a:lnSpc>
              <a:spcBef>
                <a:spcPts val="353"/>
              </a:spcBef>
              <a:spcAft>
                <a:spcPts val="0"/>
              </a:spcAft>
              <a:buClr>
                <a:schemeClr val="dk1"/>
              </a:buClr>
              <a:buSzPts val="1589"/>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75" name="Shape 75"/>
        <p:cNvGrpSpPr/>
        <p:nvPr/>
      </p:nvGrpSpPr>
      <p:grpSpPr>
        <a:xfrm>
          <a:off x="0" y="0"/>
          <a:ext cx="0" cy="0"/>
          <a:chOff x="0" y="0"/>
          <a:chExt cx="0" cy="0"/>
        </a:xfrm>
      </p:grpSpPr>
      <p:grpSp>
        <p:nvGrpSpPr>
          <p:cNvPr id="76" name="Google Shape;76;p9"/>
          <p:cNvGrpSpPr/>
          <p:nvPr/>
        </p:nvGrpSpPr>
        <p:grpSpPr>
          <a:xfrm>
            <a:off x="0" y="3771899"/>
            <a:ext cx="12192000" cy="3086100"/>
            <a:chOff x="0" y="3771899"/>
            <a:chExt cx="12192000" cy="3086100"/>
          </a:xfrm>
        </p:grpSpPr>
        <p:grpSp>
          <p:nvGrpSpPr>
            <p:cNvPr id="77" name="Google Shape;77;p9"/>
            <p:cNvGrpSpPr/>
            <p:nvPr/>
          </p:nvGrpSpPr>
          <p:grpSpPr>
            <a:xfrm rot="10800000">
              <a:off x="0" y="3771899"/>
              <a:ext cx="12192000" cy="3086100"/>
              <a:chOff x="0" y="0"/>
              <a:chExt cx="12192000" cy="3086100"/>
            </a:xfrm>
          </p:grpSpPr>
          <p:pic>
            <p:nvPicPr>
              <p:cNvPr id="78" name="Google Shape;78;p9"/>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79" name="Google Shape;79;p9"/>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80" name="Google Shape;80;p9"/>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81" name="Google Shape;81;p9"/>
            <p:cNvGrpSpPr/>
            <p:nvPr/>
          </p:nvGrpSpPr>
          <p:grpSpPr>
            <a:xfrm>
              <a:off x="387155" y="6522503"/>
              <a:ext cx="1029024" cy="155445"/>
              <a:chOff x="1376362" y="6289675"/>
              <a:chExt cx="2763964" cy="417525"/>
            </a:xfrm>
          </p:grpSpPr>
          <p:sp>
            <p:nvSpPr>
              <p:cNvPr id="82" name="Google Shape;82;p9"/>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3" name="Google Shape;83;p9"/>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4" name="Google Shape;84;p9"/>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5" name="Google Shape;85;p9"/>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6" name="Google Shape;86;p9"/>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7" name="Google Shape;87;p9"/>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8" name="Google Shape;88;p9"/>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89" name="Google Shape;89;p9"/>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0" name="Google Shape;90;p9"/>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1" name="Google Shape;91;p9"/>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2" name="Google Shape;92;p9"/>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3" name="Google Shape;93;p9"/>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4" name="Google Shape;94;p9"/>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95" name="Google Shape;95;p9"/>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96" name="Google Shape;96;p9"/>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97" name="Google Shape;97;p9"/>
          <p:cNvSpPr txBox="1"/>
          <p:nvPr>
            <p:ph idx="1" type="body"/>
          </p:nvPr>
        </p:nvSpPr>
        <p:spPr>
          <a:xfrm>
            <a:off x="365694" y="1102517"/>
            <a:ext cx="5631300" cy="5317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0"/>
              </a:spcBef>
              <a:spcAft>
                <a:spcPts val="0"/>
              </a:spcAft>
              <a:buClr>
                <a:srgbClr val="7F7F7F"/>
              </a:buClr>
              <a:buSzPts val="2800"/>
              <a:buFont typeface="Arial"/>
              <a:buChar char="•"/>
              <a:defRPr b="0" i="0" sz="28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98" name="Google Shape;98;p9"/>
          <p:cNvSpPr txBox="1"/>
          <p:nvPr>
            <p:ph idx="2" type="body"/>
          </p:nvPr>
        </p:nvSpPr>
        <p:spPr>
          <a:xfrm>
            <a:off x="6217855" y="1102517"/>
            <a:ext cx="5631300" cy="5317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0"/>
              </a:spcBef>
              <a:spcAft>
                <a:spcPts val="0"/>
              </a:spcAft>
              <a:buClr>
                <a:srgbClr val="7F7F7F"/>
              </a:buClr>
              <a:buSzPts val="2800"/>
              <a:buFont typeface="Arial"/>
              <a:buChar char="•"/>
              <a:defRPr b="0" i="0" sz="28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99" name="Google Shape;99;p9"/>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Only white background">
  <p:cSld name="11_Title Only white background">
    <p:bg>
      <p:bgPr>
        <a:solidFill>
          <a:schemeClr val="lt1"/>
        </a:solidFill>
      </p:bgPr>
    </p:bg>
    <p:spTree>
      <p:nvGrpSpPr>
        <p:cNvPr id="502" name="Shape 502"/>
        <p:cNvGrpSpPr/>
        <p:nvPr/>
      </p:nvGrpSpPr>
      <p:grpSpPr>
        <a:xfrm>
          <a:off x="0" y="0"/>
          <a:ext cx="0" cy="0"/>
          <a:chOff x="0" y="0"/>
          <a:chExt cx="0" cy="0"/>
        </a:xfrm>
      </p:grpSpPr>
      <p:sp>
        <p:nvSpPr>
          <p:cNvPr id="503" name="Google Shape;503;p75"/>
          <p:cNvSpPr/>
          <p:nvPr/>
        </p:nvSpPr>
        <p:spPr>
          <a:xfrm>
            <a:off x="0" y="6335586"/>
            <a:ext cx="12192000" cy="522414"/>
          </a:xfrm>
          <a:prstGeom prst="rect">
            <a:avLst/>
          </a:prstGeom>
          <a:solidFill>
            <a:srgbClr val="409AE1"/>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029"/>
              <a:buFont typeface="Quattrocento Sans"/>
              <a:buNone/>
            </a:pPr>
            <a:r>
              <a:t/>
            </a:r>
            <a:endParaRPr b="0" i="0" sz="1029" u="none" cap="none" strike="noStrike">
              <a:solidFill>
                <a:srgbClr val="333333"/>
              </a:solidFill>
              <a:latin typeface="Quattrocento Sans"/>
              <a:ea typeface="Quattrocento Sans"/>
              <a:cs typeface="Quattrocento Sans"/>
              <a:sym typeface="Quattrocento Sans"/>
            </a:endParaRPr>
          </a:p>
        </p:txBody>
      </p:sp>
      <p:sp>
        <p:nvSpPr>
          <p:cNvPr id="504" name="Google Shape;504;p75"/>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4705"/>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5" name="Google Shape;505;p75"/>
          <p:cNvSpPr/>
          <p:nvPr/>
        </p:nvSpPr>
        <p:spPr>
          <a:xfrm>
            <a:off x="9120902" y="5975156"/>
            <a:ext cx="1929367" cy="1060890"/>
          </a:xfrm>
          <a:custGeom>
            <a:rect b="b" l="l" r="r" t="t"/>
            <a:pathLst>
              <a:path extrusionOk="0" h="220" w="40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029"/>
              <a:buFont typeface="Quattrocento Sans"/>
              <a:buNone/>
            </a:pPr>
            <a:r>
              <a:t/>
            </a:r>
            <a:endParaRPr b="0" i="0" sz="1029" u="none" cap="none" strike="noStrike">
              <a:solidFill>
                <a:srgbClr val="333333"/>
              </a:solidFill>
              <a:latin typeface="Quattrocento Sans"/>
              <a:ea typeface="Quattrocento Sans"/>
              <a:cs typeface="Quattrocento Sans"/>
              <a:sym typeface="Quattrocento Sans"/>
            </a:endParaRPr>
          </a:p>
        </p:txBody>
      </p:sp>
      <p:grpSp>
        <p:nvGrpSpPr>
          <p:cNvPr id="506" name="Google Shape;506;p75"/>
          <p:cNvGrpSpPr/>
          <p:nvPr/>
        </p:nvGrpSpPr>
        <p:grpSpPr>
          <a:xfrm>
            <a:off x="9154997" y="6227209"/>
            <a:ext cx="1788758" cy="758621"/>
            <a:chOff x="4494770" y="2621197"/>
            <a:chExt cx="3127126" cy="1326043"/>
          </a:xfrm>
        </p:grpSpPr>
        <p:sp>
          <p:nvSpPr>
            <p:cNvPr id="507" name="Google Shape;507;p75"/>
            <p:cNvSpPr/>
            <p:nvPr/>
          </p:nvSpPr>
          <p:spPr>
            <a:xfrm>
              <a:off x="4494770" y="3400845"/>
              <a:ext cx="457856" cy="62986"/>
            </a:xfrm>
            <a:custGeom>
              <a:rect b="b" l="l" r="r" t="t"/>
              <a:pathLst>
                <a:path extrusionOk="0" h="104" w="756">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08" name="Google Shape;508;p75"/>
            <p:cNvSpPr/>
            <p:nvPr/>
          </p:nvSpPr>
          <p:spPr>
            <a:xfrm>
              <a:off x="4889641" y="3331803"/>
              <a:ext cx="540222" cy="245886"/>
            </a:xfrm>
            <a:custGeom>
              <a:rect b="b" l="l" r="r" t="t"/>
              <a:pathLst>
                <a:path extrusionOk="0" h="406" w="892">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09" name="Google Shape;509;p75"/>
            <p:cNvSpPr/>
            <p:nvPr/>
          </p:nvSpPr>
          <p:spPr>
            <a:xfrm>
              <a:off x="6726775" y="3077438"/>
              <a:ext cx="895121" cy="245886"/>
            </a:xfrm>
            <a:custGeom>
              <a:rect b="b" l="l" r="r" t="t"/>
              <a:pathLst>
                <a:path extrusionOk="0" h="406" w="1478">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0" name="Google Shape;510;p75"/>
            <p:cNvSpPr/>
            <p:nvPr/>
          </p:nvSpPr>
          <p:spPr>
            <a:xfrm>
              <a:off x="6892717" y="3505013"/>
              <a:ext cx="208337" cy="208337"/>
            </a:xfrm>
            <a:custGeom>
              <a:rect b="b" l="l" r="r" t="t"/>
              <a:pathLst>
                <a:path extrusionOk="0" h="344" w="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1" name="Google Shape;511;p75"/>
            <p:cNvSpPr/>
            <p:nvPr/>
          </p:nvSpPr>
          <p:spPr>
            <a:xfrm>
              <a:off x="6965393" y="3268818"/>
              <a:ext cx="64197" cy="213182"/>
            </a:xfrm>
            <a:custGeom>
              <a:rect b="b" l="l" r="r" t="t"/>
              <a:pathLst>
                <a:path extrusionOk="0" h="352" w="106">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2" name="Google Shape;512;p75"/>
            <p:cNvSpPr/>
            <p:nvPr/>
          </p:nvSpPr>
          <p:spPr>
            <a:xfrm>
              <a:off x="5077386" y="3609182"/>
              <a:ext cx="186534" cy="185323"/>
            </a:xfrm>
            <a:custGeom>
              <a:rect b="b" l="l" r="r" t="t"/>
              <a:pathLst>
                <a:path extrusionOk="0" h="306" w="308">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3" name="Google Shape;513;p75"/>
            <p:cNvSpPr/>
            <p:nvPr/>
          </p:nvSpPr>
          <p:spPr>
            <a:xfrm>
              <a:off x="7250039" y="2854566"/>
              <a:ext cx="186534" cy="186534"/>
            </a:xfrm>
            <a:custGeom>
              <a:rect b="b" l="l" r="r" t="t"/>
              <a:pathLst>
                <a:path extrusionOk="0" h="308" w="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514" name="Google Shape;514;p75"/>
            <p:cNvGrpSpPr/>
            <p:nvPr/>
          </p:nvGrpSpPr>
          <p:grpSpPr>
            <a:xfrm>
              <a:off x="5413104" y="2621197"/>
              <a:ext cx="1326042" cy="1326043"/>
              <a:chOff x="5413104" y="2598477"/>
              <a:chExt cx="1326042" cy="1326043"/>
            </a:xfrm>
          </p:grpSpPr>
          <p:sp>
            <p:nvSpPr>
              <p:cNvPr id="515" name="Google Shape;515;p75"/>
              <p:cNvSpPr/>
              <p:nvPr/>
            </p:nvSpPr>
            <p:spPr>
              <a:xfrm>
                <a:off x="5642613" y="3166154"/>
                <a:ext cx="838193" cy="391237"/>
              </a:xfrm>
              <a:custGeom>
                <a:rect b="b" l="l" r="r" t="t"/>
                <a:pathLst>
                  <a:path extrusionOk="0" h="646" w="1384">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6" name="Google Shape;516;p75"/>
              <p:cNvSpPr/>
              <p:nvPr/>
            </p:nvSpPr>
            <p:spPr>
              <a:xfrm>
                <a:off x="5757683" y="2925113"/>
                <a:ext cx="184112" cy="184112"/>
              </a:xfrm>
              <a:custGeom>
                <a:rect b="b" l="l" r="r" t="t"/>
                <a:pathLst>
                  <a:path extrusionOk="0" h="304" w="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7" name="Google Shape;517;p75"/>
              <p:cNvSpPr/>
              <p:nvPr/>
            </p:nvSpPr>
            <p:spPr>
              <a:xfrm>
                <a:off x="6002359" y="2994156"/>
                <a:ext cx="184112" cy="185323"/>
              </a:xfrm>
              <a:custGeom>
                <a:rect b="b" l="l" r="r" t="t"/>
                <a:pathLst>
                  <a:path extrusionOk="0" h="306" w="304">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8" name="Google Shape;518;p75"/>
              <p:cNvSpPr/>
              <p:nvPr/>
            </p:nvSpPr>
            <p:spPr>
              <a:xfrm>
                <a:off x="6245822" y="2850015"/>
                <a:ext cx="185323" cy="185323"/>
              </a:xfrm>
              <a:custGeom>
                <a:rect b="b" l="l" r="r" t="t"/>
                <a:pathLst>
                  <a:path extrusionOk="0" h="306" w="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19" name="Google Shape;519;p75"/>
              <p:cNvSpPr/>
              <p:nvPr/>
            </p:nvSpPr>
            <p:spPr>
              <a:xfrm>
                <a:off x="5875176" y="3006268"/>
                <a:ext cx="190168" cy="102957"/>
              </a:xfrm>
              <a:custGeom>
                <a:rect b="b" l="l" r="r" t="t"/>
                <a:pathLst>
                  <a:path extrusionOk="0" h="170" w="314">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20" name="Google Shape;520;p75"/>
              <p:cNvSpPr/>
              <p:nvPr/>
            </p:nvSpPr>
            <p:spPr>
              <a:xfrm>
                <a:off x="6123485" y="2952972"/>
                <a:ext cx="202281" cy="156253"/>
              </a:xfrm>
              <a:custGeom>
                <a:rect b="b" l="l" r="r" t="t"/>
                <a:pathLst>
                  <a:path extrusionOk="0" h="258" w="334">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21" name="Google Shape;521;p75"/>
              <p:cNvSpPr/>
              <p:nvPr/>
            </p:nvSpPr>
            <p:spPr>
              <a:xfrm>
                <a:off x="5628079" y="3026859"/>
                <a:ext cx="208337" cy="180478"/>
              </a:xfrm>
              <a:custGeom>
                <a:rect b="b" l="l" r="r" t="t"/>
                <a:pathLst>
                  <a:path extrusionOk="0" h="298" w="344">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22" name="Google Shape;522;p75"/>
              <p:cNvSpPr/>
              <p:nvPr/>
            </p:nvSpPr>
            <p:spPr>
              <a:xfrm>
                <a:off x="5413104" y="2598477"/>
                <a:ext cx="1326042" cy="1326043"/>
              </a:xfrm>
              <a:prstGeom prst="ellipse">
                <a:avLst/>
              </a:prstGeom>
              <a:noFill/>
              <a:ln cap="flat" cmpd="sng" w="57150">
                <a:solidFill>
                  <a:srgbClr val="1A86DB"/>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grpSp>
      <p:grpSp>
        <p:nvGrpSpPr>
          <p:cNvPr id="523" name="Google Shape;523;p75"/>
          <p:cNvGrpSpPr/>
          <p:nvPr/>
        </p:nvGrpSpPr>
        <p:grpSpPr>
          <a:xfrm rot="-5400000">
            <a:off x="2633733" y="3843615"/>
            <a:ext cx="178877" cy="5446342"/>
            <a:chOff x="9312007" y="34787"/>
            <a:chExt cx="1212906" cy="3143923"/>
          </a:xfrm>
        </p:grpSpPr>
        <p:sp>
          <p:nvSpPr>
            <p:cNvPr id="524" name="Google Shape;524;p75"/>
            <p:cNvSpPr/>
            <p:nvPr/>
          </p:nvSpPr>
          <p:spPr>
            <a:xfrm flipH="1">
              <a:off x="9832459" y="1745357"/>
              <a:ext cx="692454" cy="1433353"/>
            </a:xfrm>
            <a:prstGeom prst="bentArrow">
              <a:avLst>
                <a:gd fmla="val 25000" name="adj1"/>
                <a:gd fmla="val 0" name="adj2"/>
                <a:gd fmla="val 25000" name="adj3"/>
                <a:gd fmla="val 75000" name="adj4"/>
              </a:avLst>
            </a:prstGeom>
            <a:solidFill>
              <a:srgbClr val="0078D7"/>
            </a:solidFill>
            <a:ln cap="flat" cmpd="sng" w="38100">
              <a:solidFill>
                <a:srgbClr val="1A86DB"/>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25" name="Google Shape;525;p75"/>
            <p:cNvSpPr/>
            <p:nvPr/>
          </p:nvSpPr>
          <p:spPr>
            <a:xfrm flipH="1" rot="10800000">
              <a:off x="9312007" y="34787"/>
              <a:ext cx="805099" cy="1711160"/>
            </a:xfrm>
            <a:prstGeom prst="bentArrow">
              <a:avLst>
                <a:gd fmla="val 25000" name="adj1"/>
                <a:gd fmla="val 0" name="adj2"/>
                <a:gd fmla="val 25000" name="adj3"/>
                <a:gd fmla="val 52871" name="adj4"/>
              </a:avLst>
            </a:prstGeom>
            <a:solidFill>
              <a:srgbClr val="0078D7"/>
            </a:solidFill>
            <a:ln cap="flat" cmpd="sng" w="38100">
              <a:solidFill>
                <a:srgbClr val="1A86DB"/>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grpSp>
      <p:sp>
        <p:nvSpPr>
          <p:cNvPr id="526" name="Google Shape;526;p75"/>
          <p:cNvSpPr/>
          <p:nvPr/>
        </p:nvSpPr>
        <p:spPr>
          <a:xfrm>
            <a:off x="5574503" y="6689583"/>
            <a:ext cx="3745038" cy="160320"/>
          </a:xfrm>
          <a:prstGeom prst="bentArrow">
            <a:avLst>
              <a:gd fmla="val 25000" name="adj1"/>
              <a:gd fmla="val 0" name="adj2"/>
              <a:gd fmla="val 25000" name="adj3"/>
              <a:gd fmla="val 100000" name="adj4"/>
            </a:avLst>
          </a:prstGeom>
          <a:solidFill>
            <a:srgbClr val="0078D7"/>
          </a:solidFill>
          <a:ln cap="flat" cmpd="sng" w="38100">
            <a:solidFill>
              <a:srgbClr val="1A86DB"/>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27" name="Google Shape;527;p75"/>
          <p:cNvSpPr/>
          <p:nvPr/>
        </p:nvSpPr>
        <p:spPr>
          <a:xfrm flipH="1" rot="10800000">
            <a:off x="2009389" y="5731459"/>
            <a:ext cx="7689670" cy="743033"/>
          </a:xfrm>
          <a:prstGeom prst="bentArrow">
            <a:avLst>
              <a:gd fmla="val 25000" name="adj1"/>
              <a:gd fmla="val 0" name="adj2"/>
              <a:gd fmla="val 25000" name="adj3"/>
              <a:gd fmla="val 20518" name="adj4"/>
            </a:avLst>
          </a:prstGeom>
          <a:solidFill>
            <a:srgbClr val="0078D7"/>
          </a:solidFill>
          <a:ln cap="flat" cmpd="sng" w="38100">
            <a:solidFill>
              <a:srgbClr val="1A86DB"/>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28" name="Google Shape;528;p75"/>
          <p:cNvSpPr/>
          <p:nvPr/>
        </p:nvSpPr>
        <p:spPr>
          <a:xfrm rot="10800000">
            <a:off x="11003730" y="6312003"/>
            <a:ext cx="695373" cy="260862"/>
          </a:xfrm>
          <a:prstGeom prst="bentArrow">
            <a:avLst>
              <a:gd fmla="val 25000" name="adj1"/>
              <a:gd fmla="val 0" name="adj2"/>
              <a:gd fmla="val 25000" name="adj3"/>
              <a:gd fmla="val 100000" name="adj4"/>
            </a:avLst>
          </a:prstGeom>
          <a:solidFill>
            <a:srgbClr val="0078D7"/>
          </a:solidFill>
          <a:ln cap="flat" cmpd="sng" w="38100">
            <a:solidFill>
              <a:srgbClr val="1A86DB"/>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29" name="Google Shape;529;p75"/>
          <p:cNvSpPr/>
          <p:nvPr/>
        </p:nvSpPr>
        <p:spPr>
          <a:xfrm rot="-5400000">
            <a:off x="11309973" y="6613545"/>
            <a:ext cx="319235" cy="260825"/>
          </a:xfrm>
          <a:prstGeom prst="bentArrow">
            <a:avLst>
              <a:gd fmla="val 25000" name="adj1"/>
              <a:gd fmla="val 0" name="adj2"/>
              <a:gd fmla="val 25000" name="adj3"/>
              <a:gd fmla="val 15819" name="adj4"/>
            </a:avLst>
          </a:prstGeom>
          <a:solidFill>
            <a:srgbClr val="0078D7"/>
          </a:solidFill>
          <a:ln cap="flat" cmpd="sng" w="38100">
            <a:solidFill>
              <a:srgbClr val="1A86DB"/>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30" name="Google Shape;530;p75"/>
          <p:cNvSpPr/>
          <p:nvPr/>
        </p:nvSpPr>
        <p:spPr>
          <a:xfrm>
            <a:off x="4302949" y="6603918"/>
            <a:ext cx="119171" cy="119188"/>
          </a:xfrm>
          <a:custGeom>
            <a:rect b="b" l="l" r="r" t="t"/>
            <a:pathLst>
              <a:path extrusionOk="0" h="344" w="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31" name="Google Shape;531;p75"/>
          <p:cNvSpPr/>
          <p:nvPr/>
        </p:nvSpPr>
        <p:spPr>
          <a:xfrm>
            <a:off x="4344519" y="6468792"/>
            <a:ext cx="36722" cy="121960"/>
          </a:xfrm>
          <a:custGeom>
            <a:rect b="b" l="l" r="r" t="t"/>
            <a:pathLst>
              <a:path extrusionOk="0" h="352" w="106">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532" name="Google Shape;532;p75"/>
          <p:cNvSpPr/>
          <p:nvPr/>
        </p:nvSpPr>
        <p:spPr>
          <a:xfrm>
            <a:off x="-212623" y="6858000"/>
            <a:ext cx="12617246" cy="768473"/>
          </a:xfrm>
          <a:prstGeom prst="rect">
            <a:avLst/>
          </a:prstGeom>
          <a:solidFill>
            <a:srgbClr val="E6E6E6"/>
          </a:solidFill>
          <a:ln>
            <a:noFill/>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33" name="Google Shape;533;p75"/>
          <p:cNvSpPr/>
          <p:nvPr/>
        </p:nvSpPr>
        <p:spPr>
          <a:xfrm>
            <a:off x="-384182" y="6088046"/>
            <a:ext cx="384182" cy="768473"/>
          </a:xfrm>
          <a:prstGeom prst="rect">
            <a:avLst/>
          </a:prstGeom>
          <a:solidFill>
            <a:srgbClr val="E6E6E6"/>
          </a:solidFill>
          <a:ln>
            <a:noFill/>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34" name="Google Shape;534;p75"/>
          <p:cNvSpPr/>
          <p:nvPr/>
        </p:nvSpPr>
        <p:spPr>
          <a:xfrm>
            <a:off x="0" y="5404123"/>
            <a:ext cx="12192000" cy="938672"/>
          </a:xfrm>
          <a:prstGeom prst="rect">
            <a:avLst/>
          </a:prstGeom>
          <a:solidFill>
            <a:srgbClr val="FFFFFF"/>
          </a:solidFill>
          <a:ln>
            <a:noFill/>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35" name="Google Shape;535;p75"/>
          <p:cNvSpPr/>
          <p:nvPr/>
        </p:nvSpPr>
        <p:spPr>
          <a:xfrm>
            <a:off x="0" y="6342794"/>
            <a:ext cx="12192000" cy="515206"/>
          </a:xfrm>
          <a:prstGeom prst="rect">
            <a:avLst/>
          </a:prstGeom>
          <a:solidFill>
            <a:srgbClr val="0078D7">
              <a:alpha val="34901"/>
            </a:srgbClr>
          </a:solidFill>
          <a:ln>
            <a:noFill/>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chemeClr val="dk1"/>
              </a:buClr>
              <a:buSzPts val="2353"/>
              <a:buFont typeface="Quattrocento Sans"/>
              <a:buNone/>
            </a:pPr>
            <a:r>
              <a:t/>
            </a:r>
            <a:endParaRPr b="0" i="0" sz="2353" u="none" cap="none" strike="noStrike">
              <a:solidFill>
                <a:srgbClr val="FFFFFF"/>
              </a:solidFill>
              <a:latin typeface="Quattrocento Sans"/>
              <a:ea typeface="Quattrocento Sans"/>
              <a:cs typeface="Quattrocento Sans"/>
              <a:sym typeface="Quattrocento Sans"/>
            </a:endParaRPr>
          </a:p>
        </p:txBody>
      </p:sp>
      <p:pic>
        <p:nvPicPr>
          <p:cNvPr id="536" name="Google Shape;536;p75"/>
          <p:cNvPicPr preferRelativeResize="0"/>
          <p:nvPr/>
        </p:nvPicPr>
        <p:blipFill rotWithShape="1">
          <a:blip r:embed="rId2">
            <a:alphaModFix/>
          </a:blip>
          <a:srcRect b="0" l="0" r="0" t="0"/>
          <a:stretch/>
        </p:blipFill>
        <p:spPr>
          <a:xfrm>
            <a:off x="168139" y="6496726"/>
            <a:ext cx="918197" cy="202344"/>
          </a:xfrm>
          <a:prstGeom prst="rect">
            <a:avLst/>
          </a:prstGeom>
          <a:noFill/>
          <a:ln>
            <a:noFill/>
          </a:ln>
        </p:spPr>
      </p:pic>
    </p:spTree>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Title and Text">
    <p:spTree>
      <p:nvGrpSpPr>
        <p:cNvPr id="537" name="Shape 537"/>
        <p:cNvGrpSpPr/>
        <p:nvPr/>
      </p:nvGrpSpPr>
      <p:grpSpPr>
        <a:xfrm>
          <a:off x="0" y="0"/>
          <a:ext cx="0" cy="0"/>
          <a:chOff x="0" y="0"/>
          <a:chExt cx="0" cy="0"/>
        </a:xfrm>
      </p:grpSpPr>
      <p:sp>
        <p:nvSpPr>
          <p:cNvPr id="538" name="Google Shape;538;p76"/>
          <p:cNvSpPr txBox="1"/>
          <p:nvPr>
            <p:ph type="title"/>
          </p:nvPr>
        </p:nvSpPr>
        <p:spPr>
          <a:xfrm>
            <a:off x="519253" y="228604"/>
            <a:ext cx="11151917" cy="747897"/>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9" name="Google Shape;539;p76"/>
          <p:cNvSpPr txBox="1"/>
          <p:nvPr>
            <p:ph idx="1" type="body"/>
          </p:nvPr>
        </p:nvSpPr>
        <p:spPr>
          <a:xfrm>
            <a:off x="519253" y="1447801"/>
            <a:ext cx="11151917" cy="2052030"/>
          </a:xfrm>
          <a:prstGeom prst="rect">
            <a:avLst/>
          </a:prstGeom>
          <a:noFill/>
          <a:ln>
            <a:noFill/>
          </a:ln>
        </p:spPr>
        <p:txBody>
          <a:bodyPr anchorCtr="0" anchor="t" bIns="91425" lIns="146300" spcFirstLastPara="1" rIns="146300" wrap="square" tIns="91425"/>
          <a:lstStyle>
            <a:lvl1pPr indent="-331470" lvl="0" marL="457200" algn="l">
              <a:lnSpc>
                <a:spcPct val="90000"/>
              </a:lnSpc>
              <a:spcBef>
                <a:spcPts val="360"/>
              </a:spcBef>
              <a:spcAft>
                <a:spcPts val="0"/>
              </a:spcAft>
              <a:buClr>
                <a:schemeClr val="accent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0" name="Google Shape;540;p76"/>
          <p:cNvSpPr txBox="1"/>
          <p:nvPr>
            <p:ph idx="11" type="ftr"/>
          </p:nvPr>
        </p:nvSpPr>
        <p:spPr>
          <a:xfrm>
            <a:off x="519250" y="6438437"/>
            <a:ext cx="2750003" cy="12857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a:solidFill>
                  <a:srgbClr val="959595"/>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41" name="Google Shape;541;p76"/>
          <p:cNvSpPr txBox="1"/>
          <p:nvPr>
            <p:ph idx="10" type="dt"/>
          </p:nvPr>
        </p:nvSpPr>
        <p:spPr>
          <a:xfrm>
            <a:off x="4649487" y="6438716"/>
            <a:ext cx="2750003" cy="128016"/>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800">
                <a:solidFill>
                  <a:srgbClr val="959595"/>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42" name="Google Shape;542;p76"/>
          <p:cNvSpPr txBox="1"/>
          <p:nvPr>
            <p:ph idx="12" type="sldNum"/>
          </p:nvPr>
        </p:nvSpPr>
        <p:spPr>
          <a:xfrm>
            <a:off x="8921163" y="6438716"/>
            <a:ext cx="2750003" cy="128016"/>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800">
                <a:solidFill>
                  <a:srgbClr val="959595"/>
                </a:solidFill>
                <a:latin typeface="Quattrocento Sans"/>
                <a:ea typeface="Quattrocento Sans"/>
                <a:cs typeface="Quattrocento Sans"/>
                <a:sym typeface="Quattrocento Sans"/>
              </a:defRPr>
            </a:lvl1pPr>
            <a:lvl2pPr indent="0" lvl="1" marL="0" marR="0" rtl="0" algn="r">
              <a:spcBef>
                <a:spcPts val="0"/>
              </a:spcBef>
              <a:buNone/>
              <a:defRPr sz="800">
                <a:solidFill>
                  <a:srgbClr val="959595"/>
                </a:solidFill>
                <a:latin typeface="Quattrocento Sans"/>
                <a:ea typeface="Quattrocento Sans"/>
                <a:cs typeface="Quattrocento Sans"/>
                <a:sym typeface="Quattrocento Sans"/>
              </a:defRPr>
            </a:lvl2pPr>
            <a:lvl3pPr indent="0" lvl="2" marL="0" marR="0" rtl="0" algn="r">
              <a:spcBef>
                <a:spcPts val="0"/>
              </a:spcBef>
              <a:buNone/>
              <a:defRPr sz="800">
                <a:solidFill>
                  <a:srgbClr val="959595"/>
                </a:solidFill>
                <a:latin typeface="Quattrocento Sans"/>
                <a:ea typeface="Quattrocento Sans"/>
                <a:cs typeface="Quattrocento Sans"/>
                <a:sym typeface="Quattrocento Sans"/>
              </a:defRPr>
            </a:lvl3pPr>
            <a:lvl4pPr indent="0" lvl="3" marL="0" marR="0" rtl="0" algn="r">
              <a:spcBef>
                <a:spcPts val="0"/>
              </a:spcBef>
              <a:buNone/>
              <a:defRPr sz="800">
                <a:solidFill>
                  <a:srgbClr val="959595"/>
                </a:solidFill>
                <a:latin typeface="Quattrocento Sans"/>
                <a:ea typeface="Quattrocento Sans"/>
                <a:cs typeface="Quattrocento Sans"/>
                <a:sym typeface="Quattrocento Sans"/>
              </a:defRPr>
            </a:lvl4pPr>
            <a:lvl5pPr indent="0" lvl="4" marL="0" marR="0" rtl="0" algn="r">
              <a:spcBef>
                <a:spcPts val="0"/>
              </a:spcBef>
              <a:buNone/>
              <a:defRPr sz="800">
                <a:solidFill>
                  <a:srgbClr val="959595"/>
                </a:solidFill>
                <a:latin typeface="Quattrocento Sans"/>
                <a:ea typeface="Quattrocento Sans"/>
                <a:cs typeface="Quattrocento Sans"/>
                <a:sym typeface="Quattrocento Sans"/>
              </a:defRPr>
            </a:lvl5pPr>
            <a:lvl6pPr indent="0" lvl="5" marL="0" marR="0" rtl="0" algn="r">
              <a:spcBef>
                <a:spcPts val="0"/>
              </a:spcBef>
              <a:buNone/>
              <a:defRPr sz="800">
                <a:solidFill>
                  <a:srgbClr val="959595"/>
                </a:solidFill>
                <a:latin typeface="Quattrocento Sans"/>
                <a:ea typeface="Quattrocento Sans"/>
                <a:cs typeface="Quattrocento Sans"/>
                <a:sym typeface="Quattrocento Sans"/>
              </a:defRPr>
            </a:lvl6pPr>
            <a:lvl7pPr indent="0" lvl="6" marL="0" marR="0" rtl="0" algn="r">
              <a:spcBef>
                <a:spcPts val="0"/>
              </a:spcBef>
              <a:buNone/>
              <a:defRPr sz="800">
                <a:solidFill>
                  <a:srgbClr val="959595"/>
                </a:solidFill>
                <a:latin typeface="Quattrocento Sans"/>
                <a:ea typeface="Quattrocento Sans"/>
                <a:cs typeface="Quattrocento Sans"/>
                <a:sym typeface="Quattrocento Sans"/>
              </a:defRPr>
            </a:lvl7pPr>
            <a:lvl8pPr indent="0" lvl="7" marL="0" marR="0" rtl="0" algn="r">
              <a:spcBef>
                <a:spcPts val="0"/>
              </a:spcBef>
              <a:buNone/>
              <a:defRPr sz="800">
                <a:solidFill>
                  <a:srgbClr val="959595"/>
                </a:solidFill>
                <a:latin typeface="Quattrocento Sans"/>
                <a:ea typeface="Quattrocento Sans"/>
                <a:cs typeface="Quattrocento Sans"/>
                <a:sym typeface="Quattrocento Sans"/>
              </a:defRPr>
            </a:lvl8pPr>
            <a:lvl9pPr indent="0" lvl="8" marL="0" marR="0" rtl="0" algn="r">
              <a:spcBef>
                <a:spcPts val="0"/>
              </a:spcBef>
              <a:buNone/>
              <a:defRPr sz="800">
                <a:solidFill>
                  <a:srgbClr val="959595"/>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p:cSld name="2_Blank">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77"/>
          <p:cNvSpPr txBox="1"/>
          <p:nvPr/>
        </p:nvSpPr>
        <p:spPr>
          <a:xfrm>
            <a:off x="9448800" y="6492876"/>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959595"/>
                </a:solidFill>
                <a:latin typeface="Quattrocento Sans"/>
                <a:ea typeface="Quattrocento Sans"/>
                <a:cs typeface="Quattrocento Sans"/>
                <a:sym typeface="Quattrocento Sans"/>
              </a:rPr>
              <a:t>‹#›</a:t>
            </a:fld>
            <a:endParaRPr sz="1200">
              <a:solidFill>
                <a:srgbClr val="959595"/>
              </a:solidFill>
              <a:latin typeface="Quattrocento Sans"/>
              <a:ea typeface="Quattrocento Sans"/>
              <a:cs typeface="Quattrocento Sans"/>
              <a:sym typeface="Quattrocento Sans"/>
            </a:endParaRPr>
          </a:p>
        </p:txBody>
      </p:sp>
      <p:sp>
        <p:nvSpPr>
          <p:cNvPr id="545" name="Google Shape;545;p77"/>
          <p:cNvSpPr txBox="1"/>
          <p:nvPr/>
        </p:nvSpPr>
        <p:spPr>
          <a:xfrm>
            <a:off x="9448800" y="6492876"/>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08080"/>
                </a:solidFill>
                <a:latin typeface="Quattrocento Sans"/>
                <a:ea typeface="Quattrocento Sans"/>
                <a:cs typeface="Quattrocento Sans"/>
                <a:sym typeface="Quattrocento Sans"/>
              </a:rPr>
              <a:t>‹#›</a:t>
            </a:fld>
            <a:endParaRPr sz="1200">
              <a:solidFill>
                <a:srgbClr val="808080"/>
              </a:solidFill>
              <a:latin typeface="Quattrocento Sans"/>
              <a:ea typeface="Quattrocento Sans"/>
              <a:cs typeface="Quattrocento Sans"/>
              <a:sym typeface="Quattrocento Sans"/>
            </a:endParaRPr>
          </a:p>
        </p:txBody>
      </p:sp>
      <p:sp>
        <p:nvSpPr>
          <p:cNvPr id="546" name="Google Shape;546;p77"/>
          <p:cNvSpPr txBox="1"/>
          <p:nvPr>
            <p:ph type="title"/>
          </p:nvPr>
        </p:nvSpPr>
        <p:spPr>
          <a:xfrm>
            <a:off x="0" y="-4991"/>
            <a:ext cx="12192000" cy="690790"/>
          </a:xfrm>
          <a:prstGeom prst="rect">
            <a:avLst/>
          </a:prstGeom>
          <a:noFill/>
          <a:ln>
            <a:noFill/>
          </a:ln>
        </p:spPr>
        <p:txBody>
          <a:bodyPr anchorCtr="0" anchor="t" bIns="91425" lIns="146300" spcFirstLastPara="1" rIns="146300" wrap="square" tIns="91425"/>
          <a:lstStyle>
            <a:lvl1pPr lvl="0" algn="l">
              <a:lnSpc>
                <a:spcPct val="90000"/>
              </a:lnSpc>
              <a:spcBef>
                <a:spcPts val="0"/>
              </a:spcBef>
              <a:spcAft>
                <a:spcPts val="0"/>
              </a:spcAft>
              <a:buClr>
                <a:schemeClr val="dk1"/>
              </a:buClr>
              <a:buSzPts val="3400"/>
              <a:buFont typeface="Quattrocento Sans"/>
              <a:buNone/>
              <a:defRPr b="0" sz="34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47" name="Google Shape;547;p77"/>
          <p:cNvPicPr preferRelativeResize="0"/>
          <p:nvPr/>
        </p:nvPicPr>
        <p:blipFill rotWithShape="1">
          <a:blip r:embed="rId3">
            <a:alphaModFix/>
          </a:blip>
          <a:srcRect b="0" l="0" r="0" t="0"/>
          <a:stretch/>
        </p:blipFill>
        <p:spPr>
          <a:xfrm rot="5400000">
            <a:off x="9208749" y="2991036"/>
            <a:ext cx="6858623" cy="87655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dk1"/>
        </a:solidFill>
      </p:bgPr>
    </p:bg>
    <p:spTree>
      <p:nvGrpSpPr>
        <p:cNvPr id="551" name="Shape 551"/>
        <p:cNvGrpSpPr/>
        <p:nvPr/>
      </p:nvGrpSpPr>
      <p:grpSpPr>
        <a:xfrm>
          <a:off x="0" y="0"/>
          <a:ext cx="0" cy="0"/>
          <a:chOff x="0" y="0"/>
          <a:chExt cx="0" cy="0"/>
        </a:xfrm>
      </p:grpSpPr>
      <p:pic>
        <p:nvPicPr>
          <p:cNvPr id="552" name="Google Shape;552;p79"/>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
        <p:nvSpPr>
          <p:cNvPr id="553" name="Google Shape;553;p79"/>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lstStyle>
            <a:lvl1pPr indent="-228600" lvl="0" marL="457200" marR="0" algn="ctr">
              <a:lnSpc>
                <a:spcPct val="100000"/>
              </a:lnSpc>
              <a:spcBef>
                <a:spcPts val="1500"/>
              </a:spcBef>
              <a:spcAft>
                <a:spcPts val="0"/>
              </a:spcAft>
              <a:buClr>
                <a:schemeClr val="lt1"/>
              </a:buClr>
              <a:buSzPts val="650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500"/>
              </a:spcBef>
              <a:spcAft>
                <a:spcPts val="0"/>
              </a:spcAft>
              <a:buClr>
                <a:schemeClr val="lt1"/>
              </a:buClr>
              <a:buSzPts val="230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Source Sans Pro Light"/>
                <a:ea typeface="Source Sans Pro Light"/>
                <a:cs typeface="Source Sans Pro Light"/>
                <a:sym typeface="Source Sans Pro Light"/>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554" name="Shape 554"/>
        <p:cNvGrpSpPr/>
        <p:nvPr/>
      </p:nvGrpSpPr>
      <p:grpSpPr>
        <a:xfrm>
          <a:off x="0" y="0"/>
          <a:ext cx="0" cy="0"/>
          <a:chOff x="0" y="0"/>
          <a:chExt cx="0" cy="0"/>
        </a:xfrm>
      </p:grpSpPr>
      <p:sp>
        <p:nvSpPr>
          <p:cNvPr id="555" name="Google Shape;555;p80"/>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lstStyle>
            <a:lvl1pPr lvl="0" marR="0" algn="l">
              <a:lnSpc>
                <a:spcPct val="90000"/>
              </a:lnSpc>
              <a:spcBef>
                <a:spcPts val="0"/>
              </a:spcBef>
              <a:spcAft>
                <a:spcPts val="0"/>
              </a:spcAft>
              <a:buSzPts val="1900"/>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556" name="Google Shape;556;p80"/>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Source Sans Pro"/>
                <a:ea typeface="Source Sans Pro"/>
                <a:cs typeface="Source Sans Pro"/>
                <a:sym typeface="Source Sans Pro"/>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Source Sans Pro"/>
                <a:ea typeface="Source Sans Pro"/>
                <a:cs typeface="Source Sans Pro"/>
                <a:sym typeface="Source Sans Pro"/>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Source Sans Pro"/>
                <a:ea typeface="Source Sans Pro"/>
                <a:cs typeface="Source Sans Pro"/>
                <a:sym typeface="Source Sans Pro"/>
              </a:defRPr>
            </a:lvl3pPr>
            <a:lvl4pPr lvl="3" marR="0" algn="ctr">
              <a:lnSpc>
                <a:spcPct val="100000"/>
              </a:lnSpc>
              <a:spcBef>
                <a:spcPts val="500"/>
              </a:spcBef>
              <a:spcAft>
                <a:spcPts val="0"/>
              </a:spcAft>
              <a:buClr>
                <a:srgbClr val="888888"/>
              </a:buClr>
              <a:buSzPts val="2300"/>
              <a:buFont typeface="Arial"/>
              <a:buNone/>
              <a:defRPr b="0" i="0" sz="2400" u="none" cap="none" strike="noStrike">
                <a:solidFill>
                  <a:srgbClr val="888888"/>
                </a:solidFill>
                <a:latin typeface="Source Sans Pro"/>
                <a:ea typeface="Source Sans Pro"/>
                <a:cs typeface="Source Sans Pro"/>
                <a:sym typeface="Source Sans Pro"/>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Source Sans Pro"/>
                <a:ea typeface="Source Sans Pro"/>
                <a:cs typeface="Source Sans Pro"/>
                <a:sym typeface="Source Sans Pro"/>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557" name="Google Shape;557;p80"/>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74650" lvl="3" marL="1828800" marR="0" algn="l">
              <a:lnSpc>
                <a:spcPct val="100000"/>
              </a:lnSpc>
              <a:spcBef>
                <a:spcPts val="500"/>
              </a:spcBef>
              <a:spcAft>
                <a:spcPts val="0"/>
              </a:spcAft>
              <a:buClr>
                <a:schemeClr val="lt1"/>
              </a:buClr>
              <a:buSzPts val="23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558" name="Shape 558"/>
        <p:cNvGrpSpPr/>
        <p:nvPr/>
      </p:nvGrpSpPr>
      <p:grpSpPr>
        <a:xfrm>
          <a:off x="0" y="0"/>
          <a:ext cx="0" cy="0"/>
          <a:chOff x="0" y="0"/>
          <a:chExt cx="0" cy="0"/>
        </a:xfrm>
      </p:grpSpPr>
      <p:sp>
        <p:nvSpPr>
          <p:cNvPr id="559" name="Google Shape;559;p81"/>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560" name="Google Shape;560;p81"/>
          <p:cNvSpPr txBox="1"/>
          <p:nvPr>
            <p:ph idx="1" type="body"/>
          </p:nvPr>
        </p:nvSpPr>
        <p:spPr>
          <a:xfrm>
            <a:off x="339680" y="1750484"/>
            <a:ext cx="11414100" cy="4525500"/>
          </a:xfrm>
          <a:prstGeom prst="rect">
            <a:avLst/>
          </a:prstGeom>
          <a:noFill/>
          <a:ln>
            <a:noFill/>
          </a:ln>
        </p:spPr>
        <p:txBody>
          <a:bodyPr anchorCtr="0" anchor="t" bIns="121900" lIns="121900" spcFirstLastPara="1" rIns="121900" wrap="square" tIns="121900"/>
          <a:lstStyle>
            <a:lvl1pPr indent="-412750" lvl="0" marL="457200" marR="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74650" lvl="3" marL="1828800" marR="0" algn="l">
              <a:lnSpc>
                <a:spcPct val="100000"/>
              </a:lnSpc>
              <a:spcBef>
                <a:spcPts val="500"/>
              </a:spcBef>
              <a:spcAft>
                <a:spcPts val="0"/>
              </a:spcAft>
              <a:buClr>
                <a:schemeClr val="lt1"/>
              </a:buClr>
              <a:buSzPts val="23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561" name="Google Shape;561;p81"/>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1_Title Slide">
    <p:bg>
      <p:bgPr>
        <a:blipFill>
          <a:blip r:embed="rId2">
            <a:alphaModFix/>
          </a:blip>
          <a:stretch>
            <a:fillRect/>
          </a:stretch>
        </a:blipFill>
      </p:bgPr>
    </p:bg>
    <p:spTree>
      <p:nvGrpSpPr>
        <p:cNvPr id="562" name="Shape 562"/>
        <p:cNvGrpSpPr/>
        <p:nvPr/>
      </p:nvGrpSpPr>
      <p:grpSpPr>
        <a:xfrm>
          <a:off x="0" y="0"/>
          <a:ext cx="0" cy="0"/>
          <a:chOff x="0" y="0"/>
          <a:chExt cx="0" cy="0"/>
        </a:xfrm>
      </p:grpSpPr>
      <p:sp>
        <p:nvSpPr>
          <p:cNvPr id="563" name="Google Shape;563;p82"/>
          <p:cNvSpPr txBox="1"/>
          <p:nvPr>
            <p:ph type="ctrTitle"/>
          </p:nvPr>
        </p:nvSpPr>
        <p:spPr>
          <a:xfrm>
            <a:off x="940741" y="2078365"/>
            <a:ext cx="10988100" cy="2484300"/>
          </a:xfrm>
          <a:prstGeom prst="rect">
            <a:avLst/>
          </a:prstGeom>
          <a:noFill/>
          <a:ln>
            <a:noFill/>
          </a:ln>
        </p:spPr>
        <p:txBody>
          <a:bodyPr anchorCtr="0" anchor="ctr" bIns="121900" lIns="121900" spcFirstLastPara="1" rIns="121900" wrap="square" tIns="121900"/>
          <a:lstStyle>
            <a:lvl1pPr lvl="0" marR="0" algn="l">
              <a:lnSpc>
                <a:spcPct val="90000"/>
              </a:lnSpc>
              <a:spcBef>
                <a:spcPts val="0"/>
              </a:spcBef>
              <a:spcAft>
                <a:spcPts val="0"/>
              </a:spcAft>
              <a:buClr>
                <a:schemeClr val="lt1"/>
              </a:buClr>
              <a:buSzPts val="1900"/>
              <a:buFont typeface="Source Sans Pro Light"/>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564" name="Google Shape;564;p82"/>
          <p:cNvSpPr txBox="1"/>
          <p:nvPr>
            <p:ph idx="1" type="subTitle"/>
          </p:nvPr>
        </p:nvSpPr>
        <p:spPr>
          <a:xfrm>
            <a:off x="919457" y="5568863"/>
            <a:ext cx="8534400" cy="605100"/>
          </a:xfrm>
          <a:prstGeom prst="rect">
            <a:avLst/>
          </a:prstGeom>
          <a:noFill/>
          <a:ln>
            <a:noFill/>
          </a:ln>
        </p:spPr>
        <p:txBody>
          <a:bodyPr anchorCtr="0" anchor="b" bIns="121900" lIns="121900" spcFirstLastPara="1" rIns="121900" wrap="square" tIns="121900"/>
          <a:lstStyle>
            <a:lvl1pPr lvl="0" marR="0" algn="l">
              <a:lnSpc>
                <a:spcPct val="100000"/>
              </a:lnSpc>
              <a:spcBef>
                <a:spcPts val="0"/>
              </a:spcBef>
              <a:spcAft>
                <a:spcPts val="0"/>
              </a:spcAft>
              <a:buClr>
                <a:schemeClr val="lt1"/>
              </a:buClr>
              <a:buSzPts val="2900"/>
              <a:buFont typeface="Arial"/>
              <a:buNone/>
              <a:defRPr b="0" i="0" sz="3200" u="none" cap="none" strike="noStrike">
                <a:solidFill>
                  <a:schemeClr val="lt1"/>
                </a:solidFill>
                <a:latin typeface="Source Sans Pro"/>
                <a:ea typeface="Source Sans Pro"/>
                <a:cs typeface="Source Sans Pro"/>
                <a:sym typeface="Source Sans Pro"/>
              </a:defRPr>
            </a:lvl1pPr>
            <a:lvl2pPr lvl="1" marR="0" algn="ctr">
              <a:lnSpc>
                <a:spcPct val="100000"/>
              </a:lnSpc>
              <a:spcBef>
                <a:spcPts val="500"/>
              </a:spcBef>
              <a:spcAft>
                <a:spcPts val="0"/>
              </a:spcAft>
              <a:buClr>
                <a:srgbClr val="888888"/>
              </a:buClr>
              <a:buSzPts val="2400"/>
              <a:buFont typeface="Arial"/>
              <a:buNone/>
              <a:defRPr b="0" i="0" sz="2700" u="none" cap="none" strike="noStrike">
                <a:solidFill>
                  <a:srgbClr val="888888"/>
                </a:solidFill>
                <a:latin typeface="Source Sans Pro"/>
                <a:ea typeface="Source Sans Pro"/>
                <a:cs typeface="Source Sans Pro"/>
                <a:sym typeface="Source Sans Pro"/>
              </a:defRPr>
            </a:lvl2pPr>
            <a:lvl3pPr lvl="2" marR="0" algn="ctr">
              <a:lnSpc>
                <a:spcPct val="100000"/>
              </a:lnSpc>
              <a:spcBef>
                <a:spcPts val="500"/>
              </a:spcBef>
              <a:spcAft>
                <a:spcPts val="0"/>
              </a:spcAft>
              <a:buClr>
                <a:srgbClr val="888888"/>
              </a:buClr>
              <a:buSzPts val="1900"/>
              <a:buFont typeface="Merriweather Sans"/>
              <a:buNone/>
              <a:defRPr b="0" i="0" sz="2400" u="none" cap="none" strike="noStrike">
                <a:solidFill>
                  <a:srgbClr val="888888"/>
                </a:solidFill>
                <a:latin typeface="Source Sans Pro"/>
                <a:ea typeface="Source Sans Pro"/>
                <a:cs typeface="Source Sans Pro"/>
                <a:sym typeface="Source Sans Pro"/>
              </a:defRPr>
            </a:lvl3pPr>
            <a:lvl4pPr lvl="3" marR="0" algn="ctr">
              <a:lnSpc>
                <a:spcPct val="100000"/>
              </a:lnSpc>
              <a:spcBef>
                <a:spcPts val="500"/>
              </a:spcBef>
              <a:spcAft>
                <a:spcPts val="0"/>
              </a:spcAft>
              <a:buClr>
                <a:srgbClr val="888888"/>
              </a:buClr>
              <a:buSzPts val="2300"/>
              <a:buFont typeface="Arial"/>
              <a:buNone/>
              <a:defRPr b="0" i="0" sz="2400" u="none" cap="none" strike="noStrike">
                <a:solidFill>
                  <a:srgbClr val="888888"/>
                </a:solidFill>
                <a:latin typeface="Source Sans Pro"/>
                <a:ea typeface="Source Sans Pro"/>
                <a:cs typeface="Source Sans Pro"/>
                <a:sym typeface="Source Sans Pro"/>
              </a:defRPr>
            </a:lvl4pPr>
            <a:lvl5pPr lvl="4" marR="0" algn="ctr">
              <a:lnSpc>
                <a:spcPct val="100000"/>
              </a:lnSpc>
              <a:spcBef>
                <a:spcPts val="400"/>
              </a:spcBef>
              <a:spcAft>
                <a:spcPts val="0"/>
              </a:spcAft>
              <a:buClr>
                <a:srgbClr val="888888"/>
              </a:buClr>
              <a:buSzPts val="1700"/>
              <a:buFont typeface="Merriweather Sans"/>
              <a:buNone/>
              <a:defRPr b="0" i="0" sz="2100" u="none" cap="none" strike="noStrike">
                <a:solidFill>
                  <a:srgbClr val="888888"/>
                </a:solidFill>
                <a:latin typeface="Source Sans Pro"/>
                <a:ea typeface="Source Sans Pro"/>
                <a:cs typeface="Source Sans Pro"/>
                <a:sym typeface="Source Sans Pro"/>
              </a:defRPr>
            </a:lvl5pPr>
            <a:lvl6pPr lvl="5"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6pPr>
            <a:lvl7pPr lvl="6"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7pPr>
            <a:lvl8pPr lvl="7"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8pPr>
            <a:lvl9pPr lvl="8" marR="0" algn="ctr">
              <a:lnSpc>
                <a:spcPct val="100000"/>
              </a:lnSpc>
              <a:spcBef>
                <a:spcPts val="500"/>
              </a:spcBef>
              <a:spcAft>
                <a:spcPts val="0"/>
              </a:spcAft>
              <a:buClr>
                <a:srgbClr val="888888"/>
              </a:buClr>
              <a:buSzPts val="2700"/>
              <a:buFont typeface="Arial"/>
              <a:buNone/>
              <a:defRPr b="0" i="0" sz="2700" u="none" cap="none" strike="noStrike">
                <a:solidFill>
                  <a:srgbClr val="888888"/>
                </a:solidFill>
                <a:latin typeface="Calibri"/>
                <a:ea typeface="Calibri"/>
                <a:cs typeface="Calibri"/>
                <a:sym typeface="Calibri"/>
              </a:defRPr>
            </a:lvl9pPr>
          </a:lstStyle>
          <a:p/>
        </p:txBody>
      </p:sp>
      <p:sp>
        <p:nvSpPr>
          <p:cNvPr id="565" name="Google Shape;565;p82"/>
          <p:cNvSpPr txBox="1"/>
          <p:nvPr>
            <p:ph idx="2" type="body"/>
          </p:nvPr>
        </p:nvSpPr>
        <p:spPr>
          <a:xfrm>
            <a:off x="916989" y="6084703"/>
            <a:ext cx="8595600" cy="591300"/>
          </a:xfrm>
          <a:prstGeom prst="rect">
            <a:avLst/>
          </a:prstGeom>
          <a:noFill/>
          <a:ln>
            <a:noFill/>
          </a:ln>
        </p:spPr>
        <p:txBody>
          <a:bodyPr anchorCtr="0" anchor="t" bIns="121900" lIns="121900" spcFirstLastPara="1" rIns="121900" wrap="square" tIns="121900"/>
          <a:lstStyle>
            <a:lvl1pPr indent="-228600" lvl="0" marL="457200" marR="0" algn="l">
              <a:lnSpc>
                <a:spcPct val="100000"/>
              </a:lnSpc>
              <a:spcBef>
                <a:spcPts val="400"/>
              </a:spcBef>
              <a:spcAft>
                <a:spcPts val="0"/>
              </a:spcAft>
              <a:buClr>
                <a:schemeClr val="lt1"/>
              </a:buClr>
              <a:buSzPts val="1700"/>
              <a:buFont typeface="Arial"/>
              <a:buNone/>
              <a:defRPr b="0" i="0" sz="1900"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74650" lvl="3" marL="1828800" marR="0" algn="l">
              <a:lnSpc>
                <a:spcPct val="100000"/>
              </a:lnSpc>
              <a:spcBef>
                <a:spcPts val="500"/>
              </a:spcBef>
              <a:spcAft>
                <a:spcPts val="0"/>
              </a:spcAft>
              <a:buClr>
                <a:schemeClr val="lt1"/>
              </a:buClr>
              <a:buSzPts val="23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Graphix">
  <p:cSld name="Black Graphix">
    <p:bg>
      <p:bgPr>
        <a:solidFill>
          <a:schemeClr val="dk1"/>
        </a:solidFill>
      </p:bgPr>
    </p:bg>
    <p:spTree>
      <p:nvGrpSpPr>
        <p:cNvPr id="566" name="Shape 566"/>
        <p:cNvGrpSpPr/>
        <p:nvPr/>
      </p:nvGrpSpPr>
      <p:grpSpPr>
        <a:xfrm>
          <a:off x="0" y="0"/>
          <a:ext cx="0" cy="0"/>
          <a:chOff x="0" y="0"/>
          <a:chExt cx="0" cy="0"/>
        </a:xfrm>
      </p:grpSpPr>
      <p:sp>
        <p:nvSpPr>
          <p:cNvPr id="567" name="Google Shape;567;p83"/>
          <p:cNvSpPr txBox="1"/>
          <p:nvPr>
            <p:ph type="title"/>
          </p:nvPr>
        </p:nvSpPr>
        <p:spPr>
          <a:xfrm>
            <a:off x="361536" y="219772"/>
            <a:ext cx="11487600" cy="549900"/>
          </a:xfrm>
          <a:prstGeom prst="rect">
            <a:avLst/>
          </a:prstGeom>
          <a:noFill/>
          <a:ln>
            <a:noFill/>
          </a:ln>
        </p:spPr>
        <p:txBody>
          <a:bodyPr anchorCtr="0" anchor="t" bIns="121900" lIns="121900" spcFirstLastPara="1" rIns="121900" wrap="square" tIns="121900"/>
          <a:lstStyle>
            <a:lvl1pPr lvl="0" marR="0" algn="ctr">
              <a:lnSpc>
                <a:spcPct val="90000"/>
              </a:lnSpc>
              <a:spcBef>
                <a:spcPts val="800"/>
              </a:spcBef>
              <a:spcAft>
                <a:spcPts val="0"/>
              </a:spcAft>
              <a:buClr>
                <a:schemeClr val="lt1"/>
              </a:buClr>
              <a:buSzPts val="1500"/>
              <a:buFont typeface="Source Sans Pro SemiBold"/>
              <a:buNone/>
              <a:defRPr b="1" i="0" sz="4000" u="none" cap="none" strike="noStrike">
                <a:solidFill>
                  <a:schemeClr val="lt1"/>
                </a:solidFill>
                <a:latin typeface="Source Sans Pro SemiBold"/>
                <a:ea typeface="Source Sans Pro SemiBold"/>
                <a:cs typeface="Source Sans Pro SemiBold"/>
                <a:sym typeface="Source Sans Pro SemiBold"/>
              </a:defRPr>
            </a:lvl1pPr>
            <a:lvl2pPr lvl="1"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500"/>
              <a:buFont typeface="Arial"/>
              <a:buNone/>
              <a:defRPr b="0" i="0" sz="5300" u="none" cap="none" strike="noStrike">
                <a:solidFill>
                  <a:schemeClr val="dk1"/>
                </a:solidFill>
                <a:latin typeface="Arial"/>
                <a:ea typeface="Arial"/>
                <a:cs typeface="Arial"/>
                <a:sym typeface="Arial"/>
              </a:defRPr>
            </a:lvl9pPr>
          </a:lstStyle>
          <a:p/>
        </p:txBody>
      </p:sp>
      <p:sp>
        <p:nvSpPr>
          <p:cNvPr id="568" name="Google Shape;568;p83"/>
          <p:cNvSpPr txBox="1"/>
          <p:nvPr>
            <p:ph idx="12" type="sldNum"/>
          </p:nvPr>
        </p:nvSpPr>
        <p:spPr>
          <a:xfrm>
            <a:off x="11754354" y="6446443"/>
            <a:ext cx="342900" cy="2973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1pPr>
            <a:lvl2pPr indent="0" lvl="1"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2pPr>
            <a:lvl3pPr indent="0" lvl="2"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3pPr>
            <a:lvl4pPr indent="0" lvl="3"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4pPr>
            <a:lvl5pPr indent="0" lvl="4"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5pPr>
            <a:lvl6pPr indent="0" lvl="5"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6pPr>
            <a:lvl7pPr indent="0" lvl="6"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7pPr>
            <a:lvl8pPr indent="0" lvl="7"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8pPr>
            <a:lvl9pPr indent="0" lvl="8" marL="0" marR="0" rtl="0" algn="r">
              <a:spcBef>
                <a:spcPts val="0"/>
              </a:spcBef>
              <a:spcAft>
                <a:spcPts val="0"/>
              </a:spcAft>
              <a:buClr>
                <a:schemeClr val="lt1"/>
              </a:buClr>
              <a:buSzPts val="1100"/>
              <a:buFont typeface="Calibri"/>
              <a:buNone/>
              <a:defRPr b="0" i="0" sz="11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3"/>
          <p:cNvPicPr preferRelativeResize="0"/>
          <p:nvPr/>
        </p:nvPicPr>
        <p:blipFill rotWithShape="1">
          <a:blip r:embed="rId2">
            <a:alphaModFix/>
          </a:blip>
          <a:srcRect b="0" l="0" r="0" t="0"/>
          <a:stretch/>
        </p:blipFill>
        <p:spPr>
          <a:xfrm>
            <a:off x="266343" y="6453827"/>
            <a:ext cx="1400800" cy="2380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dk1"/>
        </a:solidFill>
      </p:bgPr>
    </p:bg>
    <p:spTree>
      <p:nvGrpSpPr>
        <p:cNvPr id="570" name="Shape 570"/>
        <p:cNvGrpSpPr/>
        <p:nvPr/>
      </p:nvGrpSpPr>
      <p:grpSpPr>
        <a:xfrm>
          <a:off x="0" y="0"/>
          <a:ext cx="0" cy="0"/>
          <a:chOff x="0" y="0"/>
          <a:chExt cx="0" cy="0"/>
        </a:xfrm>
      </p:grpSpPr>
      <p:sp>
        <p:nvSpPr>
          <p:cNvPr id="571" name="Google Shape;571;p84"/>
          <p:cNvSpPr txBox="1"/>
          <p:nvPr>
            <p:ph idx="1" type="body"/>
          </p:nvPr>
        </p:nvSpPr>
        <p:spPr>
          <a:xfrm>
            <a:off x="339680" y="1714895"/>
            <a:ext cx="5651700" cy="639600"/>
          </a:xfrm>
          <a:prstGeom prst="rect">
            <a:avLst/>
          </a:prstGeom>
          <a:noFill/>
          <a:ln>
            <a:noFill/>
          </a:ln>
        </p:spPr>
        <p:txBody>
          <a:bodyPr anchorCtr="0" anchor="b" bIns="121900" lIns="121900" spcFirstLastPara="1" rIns="121900" wrap="square" tIns="121900"/>
          <a:lstStyle>
            <a:lvl1pPr indent="-228600" lvl="0" marL="457200" marR="0" algn="l">
              <a:lnSpc>
                <a:spcPct val="100000"/>
              </a:lnSpc>
              <a:spcBef>
                <a:spcPts val="700"/>
              </a:spcBef>
              <a:spcAft>
                <a:spcPts val="0"/>
              </a:spcAft>
              <a:buClr>
                <a:schemeClr val="lt1"/>
              </a:buClr>
              <a:buSzPts val="290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00"/>
              </a:spcBef>
              <a:spcAft>
                <a:spcPts val="0"/>
              </a:spcAft>
              <a:buClr>
                <a:schemeClr val="lt1"/>
              </a:buClr>
              <a:buSzPts val="2400"/>
              <a:buFont typeface="Arial"/>
              <a:buNone/>
              <a:defRPr b="1" i="0" sz="27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500"/>
              </a:spcBef>
              <a:spcAft>
                <a:spcPts val="0"/>
              </a:spcAft>
              <a:buClr>
                <a:schemeClr val="lt1"/>
              </a:buClr>
              <a:buSzPts val="190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00"/>
              </a:spcBef>
              <a:spcAft>
                <a:spcPts val="0"/>
              </a:spcAft>
              <a:buClr>
                <a:schemeClr val="lt1"/>
              </a:buClr>
              <a:buSzPts val="1900"/>
              <a:buFont typeface="Arial"/>
              <a:buNone/>
              <a:defRPr b="1" i="0" sz="21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00"/>
              </a:spcBef>
              <a:spcAft>
                <a:spcPts val="0"/>
              </a:spcAft>
              <a:buClr>
                <a:schemeClr val="lt1"/>
              </a:buClr>
              <a:buSzPts val="1700"/>
              <a:buFont typeface="Merriweather Sans"/>
              <a:buNone/>
              <a:defRPr b="1" i="0" sz="21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72" name="Google Shape;572;p84"/>
          <p:cNvSpPr txBox="1"/>
          <p:nvPr>
            <p:ph idx="2" type="body"/>
          </p:nvPr>
        </p:nvSpPr>
        <p:spPr>
          <a:xfrm>
            <a:off x="6080480" y="1714895"/>
            <a:ext cx="5673300" cy="639600"/>
          </a:xfrm>
          <a:prstGeom prst="rect">
            <a:avLst/>
          </a:prstGeom>
          <a:noFill/>
          <a:ln>
            <a:noFill/>
          </a:ln>
        </p:spPr>
        <p:txBody>
          <a:bodyPr anchorCtr="0" anchor="b" bIns="121900" lIns="121900" spcFirstLastPara="1" rIns="121900" wrap="square" tIns="121900"/>
          <a:lstStyle>
            <a:lvl1pPr indent="-228600" lvl="0" marL="457200" marR="0" algn="l">
              <a:lnSpc>
                <a:spcPct val="100000"/>
              </a:lnSpc>
              <a:spcBef>
                <a:spcPts val="700"/>
              </a:spcBef>
              <a:spcAft>
                <a:spcPts val="0"/>
              </a:spcAft>
              <a:buClr>
                <a:schemeClr val="lt1"/>
              </a:buClr>
              <a:buSzPts val="290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00"/>
              </a:spcBef>
              <a:spcAft>
                <a:spcPts val="0"/>
              </a:spcAft>
              <a:buClr>
                <a:schemeClr val="lt1"/>
              </a:buClr>
              <a:buSzPts val="2400"/>
              <a:buFont typeface="Arial"/>
              <a:buNone/>
              <a:defRPr b="1" i="0" sz="27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500"/>
              </a:spcBef>
              <a:spcAft>
                <a:spcPts val="0"/>
              </a:spcAft>
              <a:buClr>
                <a:schemeClr val="lt1"/>
              </a:buClr>
              <a:buSzPts val="190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00"/>
              </a:spcBef>
              <a:spcAft>
                <a:spcPts val="0"/>
              </a:spcAft>
              <a:buClr>
                <a:schemeClr val="lt1"/>
              </a:buClr>
              <a:buSzPts val="1900"/>
              <a:buFont typeface="Arial"/>
              <a:buNone/>
              <a:defRPr b="1" i="0" sz="21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00"/>
              </a:spcBef>
              <a:spcAft>
                <a:spcPts val="0"/>
              </a:spcAft>
              <a:buClr>
                <a:schemeClr val="lt1"/>
              </a:buClr>
              <a:buSzPts val="1700"/>
              <a:buFont typeface="Merriweather Sans"/>
              <a:buNone/>
              <a:defRPr b="1" i="0" sz="21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100"/>
              <a:buFont typeface="Arial"/>
              <a:buNone/>
              <a:defRPr b="1" i="0" sz="2100" u="none" cap="none" strike="noStrike">
                <a:solidFill>
                  <a:schemeClr val="dk1"/>
                </a:solidFill>
                <a:latin typeface="Calibri"/>
                <a:ea typeface="Calibri"/>
                <a:cs typeface="Calibri"/>
                <a:sym typeface="Calibri"/>
              </a:defRPr>
            </a:lvl9pPr>
          </a:lstStyle>
          <a:p/>
        </p:txBody>
      </p:sp>
      <p:sp>
        <p:nvSpPr>
          <p:cNvPr id="573" name="Google Shape;573;p84"/>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574" name="Google Shape;574;p84"/>
          <p:cNvSpPr txBox="1"/>
          <p:nvPr>
            <p:ph idx="3" type="body"/>
          </p:nvPr>
        </p:nvSpPr>
        <p:spPr>
          <a:xfrm>
            <a:off x="6096000" y="2457525"/>
            <a:ext cx="5657700" cy="3951300"/>
          </a:xfrm>
          <a:prstGeom prst="rect">
            <a:avLst/>
          </a:prstGeom>
          <a:noFill/>
          <a:ln>
            <a:noFill/>
          </a:ln>
        </p:spPr>
        <p:txBody>
          <a:bodyPr anchorCtr="0" anchor="t" bIns="121900" lIns="121900" spcFirstLastPara="1" rIns="121900" wrap="square" tIns="121900"/>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74650" lvl="1" marL="914400" marR="0" algn="l">
              <a:lnSpc>
                <a:spcPct val="100000"/>
              </a:lnSpc>
              <a:spcBef>
                <a:spcPts val="500"/>
              </a:spcBef>
              <a:spcAft>
                <a:spcPts val="0"/>
              </a:spcAft>
              <a:buClr>
                <a:schemeClr val="lt1"/>
              </a:buClr>
              <a:buSzPts val="23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23850" lvl="3" marL="1828800" marR="0" algn="l">
              <a:lnSpc>
                <a:spcPct val="100000"/>
              </a:lnSpc>
              <a:spcBef>
                <a:spcPts val="300"/>
              </a:spcBef>
              <a:spcAft>
                <a:spcPts val="0"/>
              </a:spcAft>
              <a:buClr>
                <a:schemeClr val="lt1"/>
              </a:buClr>
              <a:buSzPts val="15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sp>
        <p:nvSpPr>
          <p:cNvPr id="575" name="Google Shape;575;p84"/>
          <p:cNvSpPr txBox="1"/>
          <p:nvPr>
            <p:ph idx="4" type="body"/>
          </p:nvPr>
        </p:nvSpPr>
        <p:spPr>
          <a:xfrm>
            <a:off x="339680" y="2457525"/>
            <a:ext cx="5646000" cy="3951300"/>
          </a:xfrm>
          <a:prstGeom prst="rect">
            <a:avLst/>
          </a:prstGeom>
          <a:noFill/>
          <a:ln>
            <a:noFill/>
          </a:ln>
        </p:spPr>
        <p:txBody>
          <a:bodyPr anchorCtr="0" anchor="t" bIns="121900" lIns="121900" spcFirstLastPara="1" rIns="121900" wrap="square" tIns="121900"/>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74650" lvl="1" marL="914400" marR="0" algn="l">
              <a:lnSpc>
                <a:spcPct val="100000"/>
              </a:lnSpc>
              <a:spcBef>
                <a:spcPts val="500"/>
              </a:spcBef>
              <a:spcAft>
                <a:spcPts val="0"/>
              </a:spcAft>
              <a:buClr>
                <a:schemeClr val="lt1"/>
              </a:buClr>
              <a:buSzPts val="23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23850" lvl="3" marL="1828800" marR="0" algn="l">
              <a:lnSpc>
                <a:spcPct val="100000"/>
              </a:lnSpc>
              <a:spcBef>
                <a:spcPts val="300"/>
              </a:spcBef>
              <a:spcAft>
                <a:spcPts val="0"/>
              </a:spcAft>
              <a:buClr>
                <a:schemeClr val="lt1"/>
              </a:buClr>
              <a:buSzPts val="15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6pPr>
            <a:lvl7pPr indent="-361950" lvl="6" marL="32004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7pPr>
            <a:lvl8pPr indent="-361950" lvl="7" marL="36576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8pPr>
            <a:lvl9pPr indent="-361950" lvl="8" marL="4114800" marR="0" algn="l">
              <a:lnSpc>
                <a:spcPct val="10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9pPr>
          </a:lstStyle>
          <a:p/>
        </p:txBody>
      </p:sp>
      <p:pic>
        <p:nvPicPr>
          <p:cNvPr id="576" name="Google Shape;576;p84"/>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Frame">
  <p:cSld name="Closing Frame">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p85"/>
          <p:cNvSpPr txBox="1"/>
          <p:nvPr>
            <p:ph type="ctrTitle"/>
          </p:nvPr>
        </p:nvSpPr>
        <p:spPr>
          <a:xfrm>
            <a:off x="1204148" y="2402123"/>
            <a:ext cx="10320000" cy="1665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579" name="Google Shape;579;p85"/>
          <p:cNvSpPr txBox="1"/>
          <p:nvPr>
            <p:ph idx="1" type="body"/>
          </p:nvPr>
        </p:nvSpPr>
        <p:spPr>
          <a:xfrm>
            <a:off x="1339615" y="3622940"/>
            <a:ext cx="8466300" cy="888300"/>
          </a:xfrm>
          <a:prstGeom prst="rect">
            <a:avLst/>
          </a:prstGeom>
          <a:noFill/>
          <a:ln>
            <a:noFill/>
          </a:ln>
        </p:spPr>
        <p:txBody>
          <a:bodyPr anchorCtr="0" anchor="t" bIns="121900" lIns="121900" spcFirstLastPara="1" rIns="121900" wrap="square" tIns="121900"/>
          <a:lstStyle>
            <a:lvl1pPr indent="-228600" lvl="0" marL="457200" marR="0" algn="l">
              <a:lnSpc>
                <a:spcPct val="100000"/>
              </a:lnSpc>
              <a:spcBef>
                <a:spcPts val="700"/>
              </a:spcBef>
              <a:spcAft>
                <a:spcPts val="0"/>
              </a:spcAft>
              <a:buClr>
                <a:schemeClr val="lt1"/>
              </a:buClr>
              <a:buSzPts val="2900"/>
              <a:buFont typeface="Arial"/>
              <a:buNone/>
              <a:defRPr b="0"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300"/>
              </a:spcBef>
              <a:spcAft>
                <a:spcPts val="0"/>
              </a:spcAft>
              <a:buClr>
                <a:schemeClr val="lt1"/>
              </a:buClr>
              <a:buSzPts val="1500"/>
              <a:buFont typeface="Arial"/>
              <a:buNone/>
              <a:defRPr b="0" i="0" sz="16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300"/>
              </a:spcBef>
              <a:spcAft>
                <a:spcPts val="0"/>
              </a:spcAft>
              <a:buClr>
                <a:schemeClr val="lt1"/>
              </a:buClr>
              <a:buSzPts val="1100"/>
              <a:buFont typeface="Merriweather Sans"/>
              <a:buNone/>
              <a:defRPr b="0" i="0" sz="13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00"/>
              </a:spcBef>
              <a:spcAft>
                <a:spcPts val="0"/>
              </a:spcAft>
              <a:buClr>
                <a:schemeClr val="lt1"/>
              </a:buClr>
              <a:buSzPts val="1100"/>
              <a:buFont typeface="Arial"/>
              <a:buNone/>
              <a:defRPr b="0" i="0" sz="12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300"/>
              </a:spcBef>
              <a:spcAft>
                <a:spcPts val="0"/>
              </a:spcAft>
              <a:buClr>
                <a:schemeClr val="lt1"/>
              </a:buClr>
              <a:buSzPts val="1100"/>
              <a:buFont typeface="Merriweather Sans"/>
              <a:buNone/>
              <a:defRPr b="0" i="0" sz="12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100" name="Shape 100"/>
        <p:cNvGrpSpPr/>
        <p:nvPr/>
      </p:nvGrpSpPr>
      <p:grpSpPr>
        <a:xfrm>
          <a:off x="0" y="0"/>
          <a:ext cx="0" cy="0"/>
          <a:chOff x="0" y="0"/>
          <a:chExt cx="0" cy="0"/>
        </a:xfrm>
      </p:grpSpPr>
      <p:grpSp>
        <p:nvGrpSpPr>
          <p:cNvPr id="101" name="Google Shape;101;p10"/>
          <p:cNvGrpSpPr/>
          <p:nvPr/>
        </p:nvGrpSpPr>
        <p:grpSpPr>
          <a:xfrm>
            <a:off x="0" y="3771899"/>
            <a:ext cx="12192000" cy="3086100"/>
            <a:chOff x="0" y="3771899"/>
            <a:chExt cx="12192000" cy="3086100"/>
          </a:xfrm>
        </p:grpSpPr>
        <p:grpSp>
          <p:nvGrpSpPr>
            <p:cNvPr id="102" name="Google Shape;102;p10"/>
            <p:cNvGrpSpPr/>
            <p:nvPr/>
          </p:nvGrpSpPr>
          <p:grpSpPr>
            <a:xfrm rot="10800000">
              <a:off x="0" y="3771899"/>
              <a:ext cx="12192000" cy="3086100"/>
              <a:chOff x="0" y="0"/>
              <a:chExt cx="12192000" cy="3086100"/>
            </a:xfrm>
          </p:grpSpPr>
          <p:pic>
            <p:nvPicPr>
              <p:cNvPr id="103" name="Google Shape;103;p10"/>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104" name="Google Shape;104;p10"/>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105" name="Google Shape;105;p10"/>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106" name="Google Shape;106;p10"/>
            <p:cNvGrpSpPr/>
            <p:nvPr/>
          </p:nvGrpSpPr>
          <p:grpSpPr>
            <a:xfrm>
              <a:off x="387155" y="6522503"/>
              <a:ext cx="1029024" cy="155445"/>
              <a:chOff x="1376362" y="6289675"/>
              <a:chExt cx="2763964" cy="417525"/>
            </a:xfrm>
          </p:grpSpPr>
          <p:sp>
            <p:nvSpPr>
              <p:cNvPr id="107" name="Google Shape;107;p10"/>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08" name="Google Shape;108;p10"/>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09" name="Google Shape;109;p10"/>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0" name="Google Shape;110;p10"/>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1" name="Google Shape;111;p10"/>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2" name="Google Shape;112;p10"/>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3" name="Google Shape;113;p10"/>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4" name="Google Shape;114;p10"/>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5" name="Google Shape;115;p10"/>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6" name="Google Shape;116;p10"/>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7" name="Google Shape;117;p10"/>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8" name="Google Shape;118;p10"/>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19" name="Google Shape;119;p10"/>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20" name="Google Shape;120;p10"/>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121" name="Google Shape;121;p10"/>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22" name="Google Shape;122;p10"/>
          <p:cNvSpPr txBox="1"/>
          <p:nvPr>
            <p:ph idx="1" type="body"/>
          </p:nvPr>
        </p:nvSpPr>
        <p:spPr>
          <a:xfrm>
            <a:off x="365694" y="1094898"/>
            <a:ext cx="3711300" cy="5317200"/>
          </a:xfrm>
          <a:prstGeom prst="rect">
            <a:avLst/>
          </a:prstGeom>
          <a:noFill/>
          <a:ln>
            <a:noFill/>
          </a:ln>
        </p:spPr>
        <p:txBody>
          <a:bodyPr anchorCtr="0" anchor="t" bIns="91425" lIns="91425" spcFirstLastPara="1" rIns="91425" wrap="square" tIns="91425"/>
          <a:lstStyle>
            <a:lvl1pPr indent="-400050" lvl="0" marL="457200" marR="0" rtl="0" algn="l">
              <a:lnSpc>
                <a:spcPct val="90000"/>
              </a:lnSpc>
              <a:spcBef>
                <a:spcPts val="0"/>
              </a:spcBef>
              <a:spcAft>
                <a:spcPts val="0"/>
              </a:spcAft>
              <a:buClr>
                <a:srgbClr val="7F7F7F"/>
              </a:buClr>
              <a:buSzPts val="2700"/>
              <a:buFont typeface="Arial"/>
              <a:buChar char="•"/>
              <a:defRPr b="0" i="0" sz="27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123" name="Google Shape;123;p10"/>
          <p:cNvSpPr txBox="1"/>
          <p:nvPr>
            <p:ph idx="2" type="body"/>
          </p:nvPr>
        </p:nvSpPr>
        <p:spPr>
          <a:xfrm>
            <a:off x="4248085" y="1094898"/>
            <a:ext cx="3711300" cy="5317200"/>
          </a:xfrm>
          <a:prstGeom prst="rect">
            <a:avLst/>
          </a:prstGeom>
          <a:noFill/>
          <a:ln>
            <a:noFill/>
          </a:ln>
        </p:spPr>
        <p:txBody>
          <a:bodyPr anchorCtr="0" anchor="t" bIns="91425" lIns="91425" spcFirstLastPara="1" rIns="91425" wrap="square" tIns="91425"/>
          <a:lstStyle>
            <a:lvl1pPr indent="-400050" lvl="0" marL="457200" marR="0" rtl="0" algn="l">
              <a:lnSpc>
                <a:spcPct val="90000"/>
              </a:lnSpc>
              <a:spcBef>
                <a:spcPts val="0"/>
              </a:spcBef>
              <a:spcAft>
                <a:spcPts val="0"/>
              </a:spcAft>
              <a:buClr>
                <a:srgbClr val="7F7F7F"/>
              </a:buClr>
              <a:buSzPts val="2700"/>
              <a:buFont typeface="Arial"/>
              <a:buChar char="•"/>
              <a:defRPr b="0" i="0" sz="27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124" name="Google Shape;124;p10"/>
          <p:cNvSpPr txBox="1"/>
          <p:nvPr>
            <p:ph idx="3" type="body"/>
          </p:nvPr>
        </p:nvSpPr>
        <p:spPr>
          <a:xfrm>
            <a:off x="8130475" y="1094898"/>
            <a:ext cx="3711300" cy="5317200"/>
          </a:xfrm>
          <a:prstGeom prst="rect">
            <a:avLst/>
          </a:prstGeom>
          <a:noFill/>
          <a:ln>
            <a:noFill/>
          </a:ln>
        </p:spPr>
        <p:txBody>
          <a:bodyPr anchorCtr="0" anchor="t" bIns="91425" lIns="91425" spcFirstLastPara="1" rIns="91425" wrap="square" tIns="91425"/>
          <a:lstStyle>
            <a:lvl1pPr indent="-400050" lvl="0" marL="457200" marR="0" rtl="0" algn="l">
              <a:lnSpc>
                <a:spcPct val="90000"/>
              </a:lnSpc>
              <a:spcBef>
                <a:spcPts val="0"/>
              </a:spcBef>
              <a:spcAft>
                <a:spcPts val="0"/>
              </a:spcAft>
              <a:buClr>
                <a:srgbClr val="7F7F7F"/>
              </a:buClr>
              <a:buSzPts val="2700"/>
              <a:buFont typeface="Arial"/>
              <a:buChar char="•"/>
              <a:defRPr b="0" i="0" sz="27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125" name="Google Shape;125;p10"/>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bg>
      <p:bgPr>
        <a:solidFill>
          <a:schemeClr val="dk1"/>
        </a:solidFill>
      </p:bgPr>
    </p:bg>
    <p:spTree>
      <p:nvGrpSpPr>
        <p:cNvPr id="580" name="Shape 580"/>
        <p:cNvGrpSpPr/>
        <p:nvPr/>
      </p:nvGrpSpPr>
      <p:grpSpPr>
        <a:xfrm>
          <a:off x="0" y="0"/>
          <a:ext cx="0" cy="0"/>
          <a:chOff x="0" y="0"/>
          <a:chExt cx="0" cy="0"/>
        </a:xfrm>
      </p:grpSpPr>
      <p:sp>
        <p:nvSpPr>
          <p:cNvPr id="581" name="Google Shape;581;p86"/>
          <p:cNvSpPr txBox="1"/>
          <p:nvPr>
            <p:ph idx="1" type="body"/>
          </p:nvPr>
        </p:nvSpPr>
        <p:spPr>
          <a:xfrm>
            <a:off x="339680" y="1764283"/>
            <a:ext cx="5651700" cy="3951300"/>
          </a:xfrm>
          <a:prstGeom prst="rect">
            <a:avLst/>
          </a:prstGeom>
          <a:noFill/>
          <a:ln>
            <a:noFill/>
          </a:ln>
        </p:spPr>
        <p:txBody>
          <a:bodyPr anchorCtr="0" anchor="t" bIns="121900" lIns="121900" spcFirstLastPara="1" rIns="121900" wrap="square" tIns="121900"/>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74650" lvl="1" marL="914400" marR="0" algn="l">
              <a:lnSpc>
                <a:spcPct val="100000"/>
              </a:lnSpc>
              <a:spcBef>
                <a:spcPts val="500"/>
              </a:spcBef>
              <a:spcAft>
                <a:spcPts val="0"/>
              </a:spcAft>
              <a:buClr>
                <a:schemeClr val="lt1"/>
              </a:buClr>
              <a:buSzPts val="23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23850" lvl="3" marL="1828800" marR="0" algn="l">
              <a:lnSpc>
                <a:spcPct val="100000"/>
              </a:lnSpc>
              <a:spcBef>
                <a:spcPts val="300"/>
              </a:spcBef>
              <a:spcAft>
                <a:spcPts val="0"/>
              </a:spcAft>
              <a:buClr>
                <a:schemeClr val="lt1"/>
              </a:buClr>
              <a:buSzPts val="15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sp>
        <p:nvSpPr>
          <p:cNvPr id="582" name="Google Shape;582;p86"/>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9pPr>
          </a:lstStyle>
          <a:p/>
        </p:txBody>
      </p:sp>
      <p:sp>
        <p:nvSpPr>
          <p:cNvPr id="583" name="Google Shape;583;p86"/>
          <p:cNvSpPr txBox="1"/>
          <p:nvPr>
            <p:ph idx="2" type="body"/>
          </p:nvPr>
        </p:nvSpPr>
        <p:spPr>
          <a:xfrm>
            <a:off x="6096000" y="1764283"/>
            <a:ext cx="5657700" cy="3951300"/>
          </a:xfrm>
          <a:prstGeom prst="rect">
            <a:avLst/>
          </a:prstGeom>
          <a:noFill/>
          <a:ln>
            <a:noFill/>
          </a:ln>
        </p:spPr>
        <p:txBody>
          <a:bodyPr anchorCtr="0" anchor="t" bIns="121900" lIns="121900" spcFirstLastPara="1" rIns="121900" wrap="square" tIns="121900"/>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74650" lvl="1" marL="914400" marR="0" algn="l">
              <a:lnSpc>
                <a:spcPct val="100000"/>
              </a:lnSpc>
              <a:spcBef>
                <a:spcPts val="500"/>
              </a:spcBef>
              <a:spcAft>
                <a:spcPts val="0"/>
              </a:spcAft>
              <a:buClr>
                <a:schemeClr val="lt1"/>
              </a:buClr>
              <a:buSzPts val="23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23850" lvl="3" marL="1828800" marR="0" algn="l">
              <a:lnSpc>
                <a:spcPct val="100000"/>
              </a:lnSpc>
              <a:spcBef>
                <a:spcPts val="300"/>
              </a:spcBef>
              <a:spcAft>
                <a:spcPts val="0"/>
              </a:spcAft>
              <a:buClr>
                <a:schemeClr val="lt1"/>
              </a:buClr>
              <a:buSzPts val="15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pic>
        <p:nvPicPr>
          <p:cNvPr id="584" name="Google Shape;584;p86"/>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estion or Section Black">
  <p:cSld name="Big Question or Section Black">
    <p:bg>
      <p:bgPr>
        <a:solidFill>
          <a:schemeClr val="dk1"/>
        </a:solidFill>
      </p:bgPr>
    </p:bg>
    <p:spTree>
      <p:nvGrpSpPr>
        <p:cNvPr id="585" name="Shape 585"/>
        <p:cNvGrpSpPr/>
        <p:nvPr/>
      </p:nvGrpSpPr>
      <p:grpSpPr>
        <a:xfrm>
          <a:off x="0" y="0"/>
          <a:ext cx="0" cy="0"/>
          <a:chOff x="0" y="0"/>
          <a:chExt cx="0" cy="0"/>
        </a:xfrm>
      </p:grpSpPr>
      <p:sp>
        <p:nvSpPr>
          <p:cNvPr id="586" name="Google Shape;586;p87"/>
          <p:cNvSpPr txBox="1"/>
          <p:nvPr>
            <p:ph type="title"/>
          </p:nvPr>
        </p:nvSpPr>
        <p:spPr>
          <a:xfrm>
            <a:off x="1270000" y="1269399"/>
            <a:ext cx="9240900" cy="3253500"/>
          </a:xfrm>
          <a:prstGeom prst="rect">
            <a:avLst/>
          </a:prstGeom>
          <a:noFill/>
          <a:ln>
            <a:noFill/>
          </a:ln>
        </p:spPr>
        <p:txBody>
          <a:bodyPr anchorCtr="0" anchor="t" bIns="121900" lIns="121900" spcFirstLastPara="1" rIns="121900" wrap="square" tIns="121900"/>
          <a:lstStyle>
            <a:lvl1pPr lvl="0" marR="0" algn="l">
              <a:lnSpc>
                <a:spcPct val="90000"/>
              </a:lnSpc>
              <a:spcBef>
                <a:spcPts val="0"/>
              </a:spcBef>
              <a:spcAft>
                <a:spcPts val="0"/>
              </a:spcAft>
              <a:buSzPts val="1900"/>
              <a:buNone/>
              <a:defRPr b="0" i="0" sz="59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587" name="Google Shape;587;p87"/>
          <p:cNvSpPr txBox="1"/>
          <p:nvPr>
            <p:ph idx="1" type="body"/>
          </p:nvPr>
        </p:nvSpPr>
        <p:spPr>
          <a:xfrm>
            <a:off x="1270000" y="3953387"/>
            <a:ext cx="9135900" cy="1840800"/>
          </a:xfrm>
          <a:prstGeom prst="rect">
            <a:avLst/>
          </a:prstGeom>
          <a:noFill/>
          <a:ln>
            <a:noFill/>
          </a:ln>
        </p:spPr>
        <p:txBody>
          <a:bodyPr anchorCtr="0" anchor="t" bIns="121900" lIns="121900" spcFirstLastPara="1" rIns="121900" wrap="square" tIns="121900"/>
          <a:lstStyle>
            <a:lvl1pPr indent="-228600" lvl="0" marL="457200" marR="0" algn="l">
              <a:lnSpc>
                <a:spcPct val="100000"/>
              </a:lnSpc>
              <a:spcBef>
                <a:spcPts val="700"/>
              </a:spcBef>
              <a:spcAft>
                <a:spcPts val="0"/>
              </a:spcAft>
              <a:buClr>
                <a:schemeClr val="lt1"/>
              </a:buClr>
              <a:buSzPts val="2900"/>
              <a:buFont typeface="Arial"/>
              <a:buNone/>
              <a:defRPr b="0" i="0" sz="3200"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74650" lvl="3" marL="1828800" marR="0" algn="l">
              <a:lnSpc>
                <a:spcPct val="100000"/>
              </a:lnSpc>
              <a:spcBef>
                <a:spcPts val="500"/>
              </a:spcBef>
              <a:spcAft>
                <a:spcPts val="0"/>
              </a:spcAft>
              <a:buClr>
                <a:schemeClr val="lt1"/>
              </a:buClr>
              <a:buSzPts val="23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588" name="Google Shape;588;p87"/>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bg>
      <p:bgPr>
        <a:solidFill>
          <a:schemeClr val="dk1"/>
        </a:solidFill>
      </p:bgPr>
    </p:bg>
    <p:spTree>
      <p:nvGrpSpPr>
        <p:cNvPr id="589" name="Shape 589"/>
        <p:cNvGrpSpPr/>
        <p:nvPr/>
      </p:nvGrpSpPr>
      <p:grpSpPr>
        <a:xfrm>
          <a:off x="0" y="0"/>
          <a:ext cx="0" cy="0"/>
          <a:chOff x="0" y="0"/>
          <a:chExt cx="0" cy="0"/>
        </a:xfrm>
      </p:grpSpPr>
      <p:sp>
        <p:nvSpPr>
          <p:cNvPr id="590" name="Google Shape;590;p88"/>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pic>
        <p:nvPicPr>
          <p:cNvPr id="591" name="Google Shape;591;p88"/>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pic>
        <p:nvPicPr>
          <p:cNvPr id="592" name="Google Shape;592;p88"/>
          <p:cNvPicPr preferRelativeResize="0"/>
          <p:nvPr/>
        </p:nvPicPr>
        <p:blipFill/>
        <p:spPr>
          <a:xfrm>
            <a:off x="1612900" y="1600200"/>
            <a:ext cx="9563100" cy="4525500"/>
          </a:xfrm>
          <a:prstGeom prst="rect">
            <a:avLst/>
          </a:prstGeom>
          <a:solidFill>
            <a:srgbClr val="FFFFFF"/>
          </a:solid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593" name="Shape 593"/>
        <p:cNvGrpSpPr/>
        <p:nvPr/>
      </p:nvGrpSpPr>
      <p:grpSpPr>
        <a:xfrm>
          <a:off x="0" y="0"/>
          <a:ext cx="0" cy="0"/>
          <a:chOff x="0" y="0"/>
          <a:chExt cx="0" cy="0"/>
        </a:xfrm>
      </p:grpSpPr>
      <p:sp>
        <p:nvSpPr>
          <p:cNvPr id="594" name="Google Shape;594;p89"/>
          <p:cNvSpPr txBox="1"/>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Clr>
                <a:schemeClr val="lt1"/>
              </a:buClr>
              <a:buSzPts val="5300"/>
              <a:buFont typeface="Source Sans Pro"/>
              <a:buNone/>
            </a:pPr>
            <a:r>
              <a:rPr b="0" i="0" lang="en-US" sz="5300">
                <a:solidFill>
                  <a:schemeClr val="lt1"/>
                </a:solidFill>
                <a:latin typeface="Source Sans Pro"/>
                <a:ea typeface="Source Sans Pro"/>
                <a:cs typeface="Source Sans Pro"/>
                <a:sym typeface="Source Sans Pro"/>
              </a:rPr>
              <a:t>Here are some icons to use - scalable</a:t>
            </a:r>
            <a:endParaRPr b="0" i="0" sz="5300">
              <a:solidFill>
                <a:schemeClr val="lt1"/>
              </a:solidFill>
              <a:latin typeface="Source Sans Pro"/>
              <a:ea typeface="Source Sans Pro"/>
              <a:cs typeface="Source Sans Pro"/>
              <a:sym typeface="Source Sans Pro"/>
            </a:endParaRPr>
          </a:p>
        </p:txBody>
      </p:sp>
      <p:pic>
        <p:nvPicPr>
          <p:cNvPr id="595" name="Google Shape;595;p89"/>
          <p:cNvPicPr preferRelativeResize="0"/>
          <p:nvPr/>
        </p:nvPicPr>
        <p:blipFill rotWithShape="1">
          <a:blip r:embed="rId2">
            <a:alphaModFix/>
          </a:blip>
          <a:srcRect b="0" l="0" r="0" t="0"/>
          <a:stretch/>
        </p:blipFill>
        <p:spPr>
          <a:xfrm flipH="1">
            <a:off x="446834" y="2224097"/>
            <a:ext cx="544088" cy="544088"/>
          </a:xfrm>
          <a:prstGeom prst="rect">
            <a:avLst/>
          </a:prstGeom>
          <a:noFill/>
          <a:ln>
            <a:noFill/>
          </a:ln>
        </p:spPr>
      </p:pic>
      <p:pic>
        <p:nvPicPr>
          <p:cNvPr id="596" name="Google Shape;596;p89"/>
          <p:cNvPicPr preferRelativeResize="0"/>
          <p:nvPr/>
        </p:nvPicPr>
        <p:blipFill rotWithShape="1">
          <a:blip r:embed="rId3">
            <a:alphaModFix/>
          </a:blip>
          <a:srcRect b="0" l="0" r="0" t="0"/>
          <a:stretch/>
        </p:blipFill>
        <p:spPr>
          <a:xfrm flipH="1">
            <a:off x="1045910" y="2224097"/>
            <a:ext cx="544088" cy="544088"/>
          </a:xfrm>
          <a:prstGeom prst="rect">
            <a:avLst/>
          </a:prstGeom>
          <a:noFill/>
          <a:ln>
            <a:noFill/>
          </a:ln>
        </p:spPr>
      </p:pic>
      <p:pic>
        <p:nvPicPr>
          <p:cNvPr id="597" name="Google Shape;597;p89"/>
          <p:cNvPicPr preferRelativeResize="0"/>
          <p:nvPr/>
        </p:nvPicPr>
        <p:blipFill rotWithShape="1">
          <a:blip r:embed="rId4">
            <a:alphaModFix/>
          </a:blip>
          <a:srcRect b="0" l="0" r="0" t="0"/>
          <a:stretch/>
        </p:blipFill>
        <p:spPr>
          <a:xfrm flipH="1">
            <a:off x="1644986" y="2224097"/>
            <a:ext cx="544088" cy="544088"/>
          </a:xfrm>
          <a:prstGeom prst="rect">
            <a:avLst/>
          </a:prstGeom>
          <a:noFill/>
          <a:ln>
            <a:noFill/>
          </a:ln>
        </p:spPr>
      </p:pic>
      <p:pic>
        <p:nvPicPr>
          <p:cNvPr id="598" name="Google Shape;598;p89"/>
          <p:cNvPicPr preferRelativeResize="0"/>
          <p:nvPr/>
        </p:nvPicPr>
        <p:blipFill rotWithShape="1">
          <a:blip r:embed="rId5">
            <a:alphaModFix/>
          </a:blip>
          <a:srcRect b="0" l="0" r="0" t="0"/>
          <a:stretch/>
        </p:blipFill>
        <p:spPr>
          <a:xfrm flipH="1">
            <a:off x="2244062" y="2224097"/>
            <a:ext cx="544088" cy="544088"/>
          </a:xfrm>
          <a:prstGeom prst="rect">
            <a:avLst/>
          </a:prstGeom>
          <a:noFill/>
          <a:ln>
            <a:noFill/>
          </a:ln>
        </p:spPr>
      </p:pic>
      <p:pic>
        <p:nvPicPr>
          <p:cNvPr id="599" name="Google Shape;599;p89"/>
          <p:cNvPicPr preferRelativeResize="0"/>
          <p:nvPr/>
        </p:nvPicPr>
        <p:blipFill rotWithShape="1">
          <a:blip r:embed="rId6">
            <a:alphaModFix/>
          </a:blip>
          <a:srcRect b="0" l="0" r="0" t="0"/>
          <a:stretch/>
        </p:blipFill>
        <p:spPr>
          <a:xfrm flipH="1">
            <a:off x="2843138" y="2224097"/>
            <a:ext cx="544088" cy="544088"/>
          </a:xfrm>
          <a:prstGeom prst="rect">
            <a:avLst/>
          </a:prstGeom>
          <a:noFill/>
          <a:ln>
            <a:noFill/>
          </a:ln>
        </p:spPr>
      </p:pic>
      <p:pic>
        <p:nvPicPr>
          <p:cNvPr id="600" name="Google Shape;600;p89"/>
          <p:cNvPicPr preferRelativeResize="0"/>
          <p:nvPr/>
        </p:nvPicPr>
        <p:blipFill rotWithShape="1">
          <a:blip r:embed="rId7">
            <a:alphaModFix/>
          </a:blip>
          <a:srcRect b="0" l="0" r="0" t="0"/>
          <a:stretch/>
        </p:blipFill>
        <p:spPr>
          <a:xfrm flipH="1">
            <a:off x="3442214" y="2224097"/>
            <a:ext cx="544088" cy="544088"/>
          </a:xfrm>
          <a:prstGeom prst="rect">
            <a:avLst/>
          </a:prstGeom>
          <a:noFill/>
          <a:ln>
            <a:noFill/>
          </a:ln>
        </p:spPr>
      </p:pic>
      <p:pic>
        <p:nvPicPr>
          <p:cNvPr id="601" name="Google Shape;601;p89"/>
          <p:cNvPicPr preferRelativeResize="0"/>
          <p:nvPr/>
        </p:nvPicPr>
        <p:blipFill rotWithShape="1">
          <a:blip r:embed="rId8">
            <a:alphaModFix/>
          </a:blip>
          <a:srcRect b="0" l="0" r="0" t="0"/>
          <a:stretch/>
        </p:blipFill>
        <p:spPr>
          <a:xfrm flipH="1">
            <a:off x="4041290" y="2224097"/>
            <a:ext cx="544088" cy="544088"/>
          </a:xfrm>
          <a:prstGeom prst="rect">
            <a:avLst/>
          </a:prstGeom>
          <a:noFill/>
          <a:ln>
            <a:noFill/>
          </a:ln>
        </p:spPr>
      </p:pic>
      <p:pic>
        <p:nvPicPr>
          <p:cNvPr id="602" name="Google Shape;602;p89"/>
          <p:cNvPicPr preferRelativeResize="0"/>
          <p:nvPr/>
        </p:nvPicPr>
        <p:blipFill rotWithShape="1">
          <a:blip r:embed="rId9">
            <a:alphaModFix/>
          </a:blip>
          <a:srcRect b="0" l="0" r="0" t="0"/>
          <a:stretch/>
        </p:blipFill>
        <p:spPr>
          <a:xfrm flipH="1">
            <a:off x="4640366" y="2224097"/>
            <a:ext cx="544088" cy="544088"/>
          </a:xfrm>
          <a:prstGeom prst="rect">
            <a:avLst/>
          </a:prstGeom>
          <a:noFill/>
          <a:ln>
            <a:noFill/>
          </a:ln>
        </p:spPr>
      </p:pic>
      <p:pic>
        <p:nvPicPr>
          <p:cNvPr id="603" name="Google Shape;603;p89"/>
          <p:cNvPicPr preferRelativeResize="0"/>
          <p:nvPr/>
        </p:nvPicPr>
        <p:blipFill rotWithShape="1">
          <a:blip r:embed="rId10">
            <a:alphaModFix/>
          </a:blip>
          <a:srcRect b="0" l="0" r="0" t="0"/>
          <a:stretch/>
        </p:blipFill>
        <p:spPr>
          <a:xfrm flipH="1">
            <a:off x="5239442" y="2224097"/>
            <a:ext cx="544088" cy="544088"/>
          </a:xfrm>
          <a:prstGeom prst="rect">
            <a:avLst/>
          </a:prstGeom>
          <a:noFill/>
          <a:ln>
            <a:noFill/>
          </a:ln>
        </p:spPr>
      </p:pic>
      <p:pic>
        <p:nvPicPr>
          <p:cNvPr id="604" name="Google Shape;604;p89"/>
          <p:cNvPicPr preferRelativeResize="0"/>
          <p:nvPr/>
        </p:nvPicPr>
        <p:blipFill/>
        <p:spPr>
          <a:xfrm flipH="1">
            <a:off x="5838518" y="2224097"/>
            <a:ext cx="544088" cy="544088"/>
          </a:xfrm>
          <a:prstGeom prst="rect">
            <a:avLst/>
          </a:prstGeom>
          <a:solidFill>
            <a:srgbClr val="FFFFFF"/>
          </a:solidFill>
          <a:ln>
            <a:noFill/>
          </a:ln>
        </p:spPr>
      </p:pic>
      <p:pic>
        <p:nvPicPr>
          <p:cNvPr id="605" name="Google Shape;605;p89"/>
          <p:cNvPicPr preferRelativeResize="0"/>
          <p:nvPr/>
        </p:nvPicPr>
        <p:blipFill rotWithShape="1">
          <a:blip r:embed="rId11">
            <a:alphaModFix/>
          </a:blip>
          <a:srcRect b="0" l="0" r="0" t="0"/>
          <a:stretch/>
        </p:blipFill>
        <p:spPr>
          <a:xfrm flipH="1">
            <a:off x="6437594" y="2224097"/>
            <a:ext cx="544088" cy="544088"/>
          </a:xfrm>
          <a:prstGeom prst="rect">
            <a:avLst/>
          </a:prstGeom>
          <a:noFill/>
          <a:ln>
            <a:noFill/>
          </a:ln>
        </p:spPr>
      </p:pic>
      <p:pic>
        <p:nvPicPr>
          <p:cNvPr id="606" name="Google Shape;606;p89"/>
          <p:cNvPicPr preferRelativeResize="0"/>
          <p:nvPr/>
        </p:nvPicPr>
        <p:blipFill rotWithShape="1">
          <a:blip r:embed="rId12">
            <a:alphaModFix/>
          </a:blip>
          <a:srcRect b="0" l="0" r="0" t="0"/>
          <a:stretch/>
        </p:blipFill>
        <p:spPr>
          <a:xfrm flipH="1">
            <a:off x="7036670" y="2224097"/>
            <a:ext cx="544088" cy="544088"/>
          </a:xfrm>
          <a:prstGeom prst="rect">
            <a:avLst/>
          </a:prstGeom>
          <a:noFill/>
          <a:ln>
            <a:noFill/>
          </a:ln>
        </p:spPr>
      </p:pic>
      <p:pic>
        <p:nvPicPr>
          <p:cNvPr id="607" name="Google Shape;607;p89"/>
          <p:cNvPicPr preferRelativeResize="0"/>
          <p:nvPr/>
        </p:nvPicPr>
        <p:blipFill rotWithShape="1">
          <a:blip r:embed="rId13">
            <a:alphaModFix/>
          </a:blip>
          <a:srcRect b="0" l="0" r="0" t="0"/>
          <a:stretch/>
        </p:blipFill>
        <p:spPr>
          <a:xfrm flipH="1">
            <a:off x="7635746" y="2224097"/>
            <a:ext cx="544088" cy="544088"/>
          </a:xfrm>
          <a:prstGeom prst="rect">
            <a:avLst/>
          </a:prstGeom>
          <a:noFill/>
          <a:ln>
            <a:noFill/>
          </a:ln>
        </p:spPr>
      </p:pic>
      <p:pic>
        <p:nvPicPr>
          <p:cNvPr id="608" name="Google Shape;608;p89"/>
          <p:cNvPicPr preferRelativeResize="0"/>
          <p:nvPr/>
        </p:nvPicPr>
        <p:blipFill rotWithShape="1">
          <a:blip r:embed="rId14">
            <a:alphaModFix/>
          </a:blip>
          <a:srcRect b="0" l="0" r="0" t="0"/>
          <a:stretch/>
        </p:blipFill>
        <p:spPr>
          <a:xfrm flipH="1">
            <a:off x="8234822" y="2224097"/>
            <a:ext cx="544088" cy="544088"/>
          </a:xfrm>
          <a:prstGeom prst="rect">
            <a:avLst/>
          </a:prstGeom>
          <a:noFill/>
          <a:ln>
            <a:noFill/>
          </a:ln>
        </p:spPr>
      </p:pic>
      <p:pic>
        <p:nvPicPr>
          <p:cNvPr id="609" name="Google Shape;609;p89"/>
          <p:cNvPicPr preferRelativeResize="0"/>
          <p:nvPr/>
        </p:nvPicPr>
        <p:blipFill rotWithShape="1">
          <a:blip r:embed="rId15">
            <a:alphaModFix/>
          </a:blip>
          <a:srcRect b="0" l="0" r="0" t="0"/>
          <a:stretch/>
        </p:blipFill>
        <p:spPr>
          <a:xfrm flipH="1">
            <a:off x="8833898" y="2224097"/>
            <a:ext cx="544088" cy="544088"/>
          </a:xfrm>
          <a:prstGeom prst="rect">
            <a:avLst/>
          </a:prstGeom>
          <a:noFill/>
          <a:ln>
            <a:noFill/>
          </a:ln>
        </p:spPr>
      </p:pic>
      <p:pic>
        <p:nvPicPr>
          <p:cNvPr id="610" name="Google Shape;610;p89"/>
          <p:cNvPicPr preferRelativeResize="0"/>
          <p:nvPr/>
        </p:nvPicPr>
        <p:blipFill rotWithShape="1">
          <a:blip r:embed="rId16">
            <a:alphaModFix/>
          </a:blip>
          <a:srcRect b="0" l="0" r="0" t="0"/>
          <a:stretch/>
        </p:blipFill>
        <p:spPr>
          <a:xfrm flipH="1">
            <a:off x="9432974" y="2224097"/>
            <a:ext cx="544088" cy="544088"/>
          </a:xfrm>
          <a:prstGeom prst="rect">
            <a:avLst/>
          </a:prstGeom>
          <a:noFill/>
          <a:ln>
            <a:noFill/>
          </a:ln>
        </p:spPr>
      </p:pic>
      <p:pic>
        <p:nvPicPr>
          <p:cNvPr id="611" name="Google Shape;611;p89"/>
          <p:cNvPicPr preferRelativeResize="0"/>
          <p:nvPr/>
        </p:nvPicPr>
        <p:blipFill rotWithShape="1">
          <a:blip r:embed="rId17">
            <a:alphaModFix/>
          </a:blip>
          <a:srcRect b="0" l="0" r="0" t="0"/>
          <a:stretch/>
        </p:blipFill>
        <p:spPr>
          <a:xfrm flipH="1">
            <a:off x="10032050" y="2224097"/>
            <a:ext cx="544088" cy="544088"/>
          </a:xfrm>
          <a:prstGeom prst="rect">
            <a:avLst/>
          </a:prstGeom>
          <a:noFill/>
          <a:ln>
            <a:noFill/>
          </a:ln>
        </p:spPr>
      </p:pic>
      <p:pic>
        <p:nvPicPr>
          <p:cNvPr id="612" name="Google Shape;612;p89"/>
          <p:cNvPicPr preferRelativeResize="0"/>
          <p:nvPr/>
        </p:nvPicPr>
        <p:blipFill rotWithShape="1">
          <a:blip r:embed="rId18">
            <a:alphaModFix/>
          </a:blip>
          <a:srcRect b="0" l="0" r="0" t="0"/>
          <a:stretch/>
        </p:blipFill>
        <p:spPr>
          <a:xfrm flipH="1">
            <a:off x="10631126" y="2224097"/>
            <a:ext cx="544088" cy="544088"/>
          </a:xfrm>
          <a:prstGeom prst="rect">
            <a:avLst/>
          </a:prstGeom>
          <a:noFill/>
          <a:ln>
            <a:noFill/>
          </a:ln>
        </p:spPr>
      </p:pic>
      <p:pic>
        <p:nvPicPr>
          <p:cNvPr id="613" name="Google Shape;613;p89"/>
          <p:cNvPicPr preferRelativeResize="0"/>
          <p:nvPr/>
        </p:nvPicPr>
        <p:blipFill rotWithShape="1">
          <a:blip r:embed="rId19">
            <a:alphaModFix/>
          </a:blip>
          <a:srcRect b="0" l="0" r="0" t="0"/>
          <a:stretch/>
        </p:blipFill>
        <p:spPr>
          <a:xfrm flipH="1">
            <a:off x="11230202" y="2224097"/>
            <a:ext cx="544088" cy="544088"/>
          </a:xfrm>
          <a:prstGeom prst="rect">
            <a:avLst/>
          </a:prstGeom>
          <a:noFill/>
          <a:ln>
            <a:noFill/>
          </a:ln>
        </p:spPr>
      </p:pic>
      <p:sp>
        <p:nvSpPr>
          <p:cNvPr id="614" name="Google Shape;614;p89"/>
          <p:cNvSpPr txBox="1"/>
          <p:nvPr/>
        </p:nvSpPr>
        <p:spPr>
          <a:xfrm>
            <a:off x="363451" y="181034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DB Benefits</a:t>
            </a:r>
            <a:endParaRPr b="0" i="0" sz="1600">
              <a:solidFill>
                <a:schemeClr val="lt1"/>
              </a:solidFill>
              <a:latin typeface="Source Sans Pro"/>
              <a:ea typeface="Source Sans Pro"/>
              <a:cs typeface="Source Sans Pro"/>
              <a:sym typeface="Source Sans Pro"/>
            </a:endParaRPr>
          </a:p>
        </p:txBody>
      </p:sp>
      <p:pic>
        <p:nvPicPr>
          <p:cNvPr id="615" name="Google Shape;615;p89"/>
          <p:cNvPicPr preferRelativeResize="0"/>
          <p:nvPr/>
        </p:nvPicPr>
        <p:blipFill rotWithShape="1">
          <a:blip r:embed="rId20">
            <a:alphaModFix/>
          </a:blip>
          <a:srcRect b="0" l="0" r="0" t="0"/>
          <a:stretch/>
        </p:blipFill>
        <p:spPr>
          <a:xfrm>
            <a:off x="413519" y="3439428"/>
            <a:ext cx="626810" cy="626810"/>
          </a:xfrm>
          <a:prstGeom prst="rect">
            <a:avLst/>
          </a:prstGeom>
          <a:noFill/>
          <a:ln>
            <a:noFill/>
          </a:ln>
        </p:spPr>
      </p:pic>
      <p:pic>
        <p:nvPicPr>
          <p:cNvPr id="616" name="Google Shape;616;p89"/>
          <p:cNvPicPr preferRelativeResize="0"/>
          <p:nvPr/>
        </p:nvPicPr>
        <p:blipFill rotWithShape="1">
          <a:blip r:embed="rId21">
            <a:alphaModFix/>
          </a:blip>
          <a:srcRect b="0" l="0" r="0" t="0"/>
          <a:stretch/>
        </p:blipFill>
        <p:spPr>
          <a:xfrm>
            <a:off x="1134881" y="3439428"/>
            <a:ext cx="626810" cy="626810"/>
          </a:xfrm>
          <a:prstGeom prst="rect">
            <a:avLst/>
          </a:prstGeom>
          <a:noFill/>
          <a:ln>
            <a:noFill/>
          </a:ln>
        </p:spPr>
      </p:pic>
      <p:pic>
        <p:nvPicPr>
          <p:cNvPr id="617" name="Google Shape;617;p89"/>
          <p:cNvPicPr preferRelativeResize="0"/>
          <p:nvPr/>
        </p:nvPicPr>
        <p:blipFill rotWithShape="1">
          <a:blip r:embed="rId22">
            <a:alphaModFix/>
          </a:blip>
          <a:srcRect b="0" l="0" r="0" t="0"/>
          <a:stretch/>
        </p:blipFill>
        <p:spPr>
          <a:xfrm>
            <a:off x="1856244" y="3439428"/>
            <a:ext cx="626810" cy="626810"/>
          </a:xfrm>
          <a:prstGeom prst="rect">
            <a:avLst/>
          </a:prstGeom>
          <a:noFill/>
          <a:ln>
            <a:noFill/>
          </a:ln>
        </p:spPr>
      </p:pic>
      <p:pic>
        <p:nvPicPr>
          <p:cNvPr id="618" name="Google Shape;618;p89"/>
          <p:cNvPicPr preferRelativeResize="0"/>
          <p:nvPr/>
        </p:nvPicPr>
        <p:blipFill rotWithShape="1">
          <a:blip r:embed="rId23">
            <a:alphaModFix/>
          </a:blip>
          <a:srcRect b="0" l="0" r="0" t="0"/>
          <a:stretch/>
        </p:blipFill>
        <p:spPr>
          <a:xfrm>
            <a:off x="2577607" y="3439428"/>
            <a:ext cx="626810" cy="626810"/>
          </a:xfrm>
          <a:prstGeom prst="rect">
            <a:avLst/>
          </a:prstGeom>
          <a:noFill/>
          <a:ln>
            <a:noFill/>
          </a:ln>
        </p:spPr>
      </p:pic>
      <p:pic>
        <p:nvPicPr>
          <p:cNvPr id="619" name="Google Shape;619;p89"/>
          <p:cNvPicPr preferRelativeResize="0"/>
          <p:nvPr/>
        </p:nvPicPr>
        <p:blipFill rotWithShape="1">
          <a:blip r:embed="rId24">
            <a:alphaModFix/>
          </a:blip>
          <a:srcRect b="0" l="0" r="0" t="0"/>
          <a:stretch/>
        </p:blipFill>
        <p:spPr>
          <a:xfrm>
            <a:off x="3298969" y="3439428"/>
            <a:ext cx="626810" cy="626810"/>
          </a:xfrm>
          <a:prstGeom prst="rect">
            <a:avLst/>
          </a:prstGeom>
          <a:noFill/>
          <a:ln>
            <a:noFill/>
          </a:ln>
        </p:spPr>
      </p:pic>
      <p:pic>
        <p:nvPicPr>
          <p:cNvPr id="620" name="Google Shape;620;p89"/>
          <p:cNvPicPr preferRelativeResize="0"/>
          <p:nvPr/>
        </p:nvPicPr>
        <p:blipFill rotWithShape="1">
          <a:blip r:embed="rId25">
            <a:alphaModFix/>
          </a:blip>
          <a:srcRect b="0" l="0" r="0" t="0"/>
          <a:stretch/>
        </p:blipFill>
        <p:spPr>
          <a:xfrm>
            <a:off x="4020332" y="3439428"/>
            <a:ext cx="626810" cy="626810"/>
          </a:xfrm>
          <a:prstGeom prst="rect">
            <a:avLst/>
          </a:prstGeom>
          <a:noFill/>
          <a:ln>
            <a:noFill/>
          </a:ln>
        </p:spPr>
      </p:pic>
      <p:pic>
        <p:nvPicPr>
          <p:cNvPr id="621" name="Google Shape;621;p89"/>
          <p:cNvPicPr preferRelativeResize="0"/>
          <p:nvPr/>
        </p:nvPicPr>
        <p:blipFill rotWithShape="1">
          <a:blip r:embed="rId26">
            <a:alphaModFix/>
          </a:blip>
          <a:srcRect b="0" l="0" r="0" t="0"/>
          <a:stretch/>
        </p:blipFill>
        <p:spPr>
          <a:xfrm>
            <a:off x="4741695" y="3439428"/>
            <a:ext cx="626810" cy="626810"/>
          </a:xfrm>
          <a:prstGeom prst="rect">
            <a:avLst/>
          </a:prstGeom>
          <a:noFill/>
          <a:ln>
            <a:noFill/>
          </a:ln>
        </p:spPr>
      </p:pic>
      <p:pic>
        <p:nvPicPr>
          <p:cNvPr id="622" name="Google Shape;622;p89"/>
          <p:cNvPicPr preferRelativeResize="0"/>
          <p:nvPr/>
        </p:nvPicPr>
        <p:blipFill rotWithShape="1">
          <a:blip r:embed="rId27">
            <a:alphaModFix/>
          </a:blip>
          <a:srcRect b="0" l="0" r="0" t="0"/>
          <a:stretch/>
        </p:blipFill>
        <p:spPr>
          <a:xfrm>
            <a:off x="5463057" y="3439428"/>
            <a:ext cx="626810" cy="626810"/>
          </a:xfrm>
          <a:prstGeom prst="rect">
            <a:avLst/>
          </a:prstGeom>
          <a:noFill/>
          <a:ln>
            <a:noFill/>
          </a:ln>
        </p:spPr>
      </p:pic>
      <p:pic>
        <p:nvPicPr>
          <p:cNvPr id="623" name="Google Shape;623;p89"/>
          <p:cNvPicPr preferRelativeResize="0"/>
          <p:nvPr/>
        </p:nvPicPr>
        <p:blipFill rotWithShape="1">
          <a:blip r:embed="rId28">
            <a:alphaModFix/>
          </a:blip>
          <a:srcRect b="0" l="0" r="0" t="0"/>
          <a:stretch/>
        </p:blipFill>
        <p:spPr>
          <a:xfrm>
            <a:off x="6184420" y="3439428"/>
            <a:ext cx="626810" cy="626810"/>
          </a:xfrm>
          <a:prstGeom prst="rect">
            <a:avLst/>
          </a:prstGeom>
          <a:noFill/>
          <a:ln>
            <a:noFill/>
          </a:ln>
        </p:spPr>
      </p:pic>
      <p:pic>
        <p:nvPicPr>
          <p:cNvPr id="624" name="Google Shape;624;p89"/>
          <p:cNvPicPr preferRelativeResize="0"/>
          <p:nvPr/>
        </p:nvPicPr>
        <p:blipFill rotWithShape="1">
          <a:blip r:embed="rId29">
            <a:alphaModFix/>
          </a:blip>
          <a:srcRect b="0" l="0" r="0" t="0"/>
          <a:stretch/>
        </p:blipFill>
        <p:spPr>
          <a:xfrm>
            <a:off x="6905783" y="3439428"/>
            <a:ext cx="626810" cy="626810"/>
          </a:xfrm>
          <a:prstGeom prst="rect">
            <a:avLst/>
          </a:prstGeom>
          <a:noFill/>
          <a:ln>
            <a:noFill/>
          </a:ln>
        </p:spPr>
      </p:pic>
      <p:pic>
        <p:nvPicPr>
          <p:cNvPr id="625" name="Google Shape;625;p89"/>
          <p:cNvPicPr preferRelativeResize="0"/>
          <p:nvPr/>
        </p:nvPicPr>
        <p:blipFill rotWithShape="1">
          <a:blip r:embed="rId30">
            <a:alphaModFix/>
          </a:blip>
          <a:srcRect b="0" l="0" r="0" t="0"/>
          <a:stretch/>
        </p:blipFill>
        <p:spPr>
          <a:xfrm>
            <a:off x="7627145" y="3439428"/>
            <a:ext cx="626810" cy="626810"/>
          </a:xfrm>
          <a:prstGeom prst="rect">
            <a:avLst/>
          </a:prstGeom>
          <a:noFill/>
          <a:ln>
            <a:noFill/>
          </a:ln>
        </p:spPr>
      </p:pic>
      <p:pic>
        <p:nvPicPr>
          <p:cNvPr id="626" name="Google Shape;626;p89"/>
          <p:cNvPicPr preferRelativeResize="0"/>
          <p:nvPr/>
        </p:nvPicPr>
        <p:blipFill rotWithShape="1">
          <a:blip r:embed="rId31">
            <a:alphaModFix/>
          </a:blip>
          <a:srcRect b="0" l="0" r="0" t="0"/>
          <a:stretch/>
        </p:blipFill>
        <p:spPr>
          <a:xfrm>
            <a:off x="8348508" y="3439428"/>
            <a:ext cx="626810" cy="626810"/>
          </a:xfrm>
          <a:prstGeom prst="rect">
            <a:avLst/>
          </a:prstGeom>
          <a:noFill/>
          <a:ln>
            <a:noFill/>
          </a:ln>
        </p:spPr>
      </p:pic>
      <p:pic>
        <p:nvPicPr>
          <p:cNvPr id="627" name="Google Shape;627;p89"/>
          <p:cNvPicPr preferRelativeResize="0"/>
          <p:nvPr/>
        </p:nvPicPr>
        <p:blipFill rotWithShape="1">
          <a:blip r:embed="rId32">
            <a:alphaModFix/>
          </a:blip>
          <a:srcRect b="0" l="0" r="0" t="0"/>
          <a:stretch/>
        </p:blipFill>
        <p:spPr>
          <a:xfrm>
            <a:off x="9069871" y="3439428"/>
            <a:ext cx="626810" cy="626810"/>
          </a:xfrm>
          <a:prstGeom prst="rect">
            <a:avLst/>
          </a:prstGeom>
          <a:noFill/>
          <a:ln>
            <a:noFill/>
          </a:ln>
        </p:spPr>
      </p:pic>
      <p:pic>
        <p:nvPicPr>
          <p:cNvPr id="628" name="Google Shape;628;p89"/>
          <p:cNvPicPr preferRelativeResize="0"/>
          <p:nvPr/>
        </p:nvPicPr>
        <p:blipFill rotWithShape="1">
          <a:blip r:embed="rId33">
            <a:alphaModFix/>
          </a:blip>
          <a:srcRect b="0" l="0" r="0" t="0"/>
          <a:stretch/>
        </p:blipFill>
        <p:spPr>
          <a:xfrm>
            <a:off x="9791233" y="3439428"/>
            <a:ext cx="626810" cy="626810"/>
          </a:xfrm>
          <a:prstGeom prst="rect">
            <a:avLst/>
          </a:prstGeom>
          <a:noFill/>
          <a:ln>
            <a:noFill/>
          </a:ln>
        </p:spPr>
      </p:pic>
      <p:pic>
        <p:nvPicPr>
          <p:cNvPr id="629" name="Google Shape;629;p89"/>
          <p:cNvPicPr preferRelativeResize="0"/>
          <p:nvPr/>
        </p:nvPicPr>
        <p:blipFill rotWithShape="1">
          <a:blip r:embed="rId34">
            <a:alphaModFix/>
          </a:blip>
          <a:srcRect b="0" l="0" r="0" t="0"/>
          <a:stretch/>
        </p:blipFill>
        <p:spPr>
          <a:xfrm>
            <a:off x="10512596" y="3439428"/>
            <a:ext cx="626810" cy="626810"/>
          </a:xfrm>
          <a:prstGeom prst="rect">
            <a:avLst/>
          </a:prstGeom>
          <a:noFill/>
          <a:ln>
            <a:noFill/>
          </a:ln>
        </p:spPr>
      </p:pic>
      <p:pic>
        <p:nvPicPr>
          <p:cNvPr id="630" name="Google Shape;630;p89"/>
          <p:cNvPicPr preferRelativeResize="0"/>
          <p:nvPr/>
        </p:nvPicPr>
        <p:blipFill rotWithShape="1">
          <a:blip r:embed="rId35">
            <a:alphaModFix/>
          </a:blip>
          <a:srcRect b="0" l="0" r="0" t="0"/>
          <a:stretch/>
        </p:blipFill>
        <p:spPr>
          <a:xfrm>
            <a:off x="11233961" y="3439428"/>
            <a:ext cx="626810" cy="626810"/>
          </a:xfrm>
          <a:prstGeom prst="rect">
            <a:avLst/>
          </a:prstGeom>
          <a:noFill/>
          <a:ln>
            <a:noFill/>
          </a:ln>
        </p:spPr>
      </p:pic>
      <p:sp>
        <p:nvSpPr>
          <p:cNvPr id="631" name="Google Shape;631;p89"/>
          <p:cNvSpPr txBox="1"/>
          <p:nvPr/>
        </p:nvSpPr>
        <p:spPr>
          <a:xfrm>
            <a:off x="339680" y="302567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DB Features</a:t>
            </a:r>
            <a:endParaRPr b="0" i="0" sz="1600">
              <a:solidFill>
                <a:schemeClr val="lt1"/>
              </a:solidFill>
              <a:latin typeface="Source Sans Pro"/>
              <a:ea typeface="Source Sans Pro"/>
              <a:cs typeface="Source Sans Pro"/>
              <a:sym typeface="Source Sans Pro"/>
            </a:endParaRPr>
          </a:p>
        </p:txBody>
      </p:sp>
      <p:pic>
        <p:nvPicPr>
          <p:cNvPr id="632" name="Google Shape;632;p89"/>
          <p:cNvPicPr preferRelativeResize="0"/>
          <p:nvPr/>
        </p:nvPicPr>
        <p:blipFill rotWithShape="1">
          <a:blip r:embed="rId36">
            <a:alphaModFix/>
          </a:blip>
          <a:srcRect b="0" l="0" r="0" t="0"/>
          <a:stretch/>
        </p:blipFill>
        <p:spPr>
          <a:xfrm>
            <a:off x="425936" y="4737481"/>
            <a:ext cx="674640" cy="674640"/>
          </a:xfrm>
          <a:prstGeom prst="rect">
            <a:avLst/>
          </a:prstGeom>
          <a:noFill/>
          <a:ln>
            <a:noFill/>
          </a:ln>
        </p:spPr>
      </p:pic>
      <p:pic>
        <p:nvPicPr>
          <p:cNvPr id="633" name="Google Shape;633;p89"/>
          <p:cNvPicPr preferRelativeResize="0"/>
          <p:nvPr/>
        </p:nvPicPr>
        <p:blipFill rotWithShape="1">
          <a:blip r:embed="rId37">
            <a:alphaModFix/>
          </a:blip>
          <a:srcRect b="0" l="0" r="0" t="0"/>
          <a:stretch/>
        </p:blipFill>
        <p:spPr>
          <a:xfrm>
            <a:off x="1065864" y="4737481"/>
            <a:ext cx="674640" cy="674640"/>
          </a:xfrm>
          <a:prstGeom prst="rect">
            <a:avLst/>
          </a:prstGeom>
          <a:noFill/>
          <a:ln>
            <a:noFill/>
          </a:ln>
        </p:spPr>
      </p:pic>
      <p:pic>
        <p:nvPicPr>
          <p:cNvPr id="634" name="Google Shape;634;p89"/>
          <p:cNvPicPr preferRelativeResize="0"/>
          <p:nvPr/>
        </p:nvPicPr>
        <p:blipFill rotWithShape="1">
          <a:blip r:embed="rId38">
            <a:alphaModFix/>
          </a:blip>
          <a:srcRect b="0" l="0" r="0" t="0"/>
          <a:stretch/>
        </p:blipFill>
        <p:spPr>
          <a:xfrm>
            <a:off x="1705792" y="4737481"/>
            <a:ext cx="674640" cy="674640"/>
          </a:xfrm>
          <a:prstGeom prst="rect">
            <a:avLst/>
          </a:prstGeom>
          <a:noFill/>
          <a:ln>
            <a:noFill/>
          </a:ln>
        </p:spPr>
      </p:pic>
      <p:pic>
        <p:nvPicPr>
          <p:cNvPr id="635" name="Google Shape;635;p89"/>
          <p:cNvPicPr preferRelativeResize="0"/>
          <p:nvPr/>
        </p:nvPicPr>
        <p:blipFill rotWithShape="1">
          <a:blip r:embed="rId39">
            <a:alphaModFix/>
          </a:blip>
          <a:srcRect b="0" l="0" r="0" t="0"/>
          <a:stretch/>
        </p:blipFill>
        <p:spPr>
          <a:xfrm>
            <a:off x="2345720" y="4737481"/>
            <a:ext cx="674640" cy="674640"/>
          </a:xfrm>
          <a:prstGeom prst="rect">
            <a:avLst/>
          </a:prstGeom>
          <a:noFill/>
          <a:ln>
            <a:noFill/>
          </a:ln>
        </p:spPr>
      </p:pic>
      <p:pic>
        <p:nvPicPr>
          <p:cNvPr id="636" name="Google Shape;636;p89"/>
          <p:cNvPicPr preferRelativeResize="0"/>
          <p:nvPr/>
        </p:nvPicPr>
        <p:blipFill rotWithShape="1">
          <a:blip r:embed="rId40">
            <a:alphaModFix/>
          </a:blip>
          <a:srcRect b="0" l="0" r="0" t="0"/>
          <a:stretch/>
        </p:blipFill>
        <p:spPr>
          <a:xfrm>
            <a:off x="2985648" y="4737481"/>
            <a:ext cx="674640" cy="674640"/>
          </a:xfrm>
          <a:prstGeom prst="rect">
            <a:avLst/>
          </a:prstGeom>
          <a:noFill/>
          <a:ln>
            <a:noFill/>
          </a:ln>
        </p:spPr>
      </p:pic>
      <p:pic>
        <p:nvPicPr>
          <p:cNvPr id="637" name="Google Shape;637;p89"/>
          <p:cNvPicPr preferRelativeResize="0"/>
          <p:nvPr/>
        </p:nvPicPr>
        <p:blipFill rotWithShape="1">
          <a:blip r:embed="rId41">
            <a:alphaModFix/>
          </a:blip>
          <a:srcRect b="0" l="0" r="0" t="0"/>
          <a:stretch/>
        </p:blipFill>
        <p:spPr>
          <a:xfrm>
            <a:off x="3625576" y="4737481"/>
            <a:ext cx="674640" cy="674640"/>
          </a:xfrm>
          <a:prstGeom prst="rect">
            <a:avLst/>
          </a:prstGeom>
          <a:noFill/>
          <a:ln>
            <a:noFill/>
          </a:ln>
        </p:spPr>
      </p:pic>
      <p:pic>
        <p:nvPicPr>
          <p:cNvPr id="638" name="Google Shape;638;p89"/>
          <p:cNvPicPr preferRelativeResize="0"/>
          <p:nvPr/>
        </p:nvPicPr>
        <p:blipFill rotWithShape="1">
          <a:blip r:embed="rId42">
            <a:alphaModFix/>
          </a:blip>
          <a:srcRect b="0" l="0" r="0" t="0"/>
          <a:stretch/>
        </p:blipFill>
        <p:spPr>
          <a:xfrm>
            <a:off x="4265504" y="4737481"/>
            <a:ext cx="674640" cy="674640"/>
          </a:xfrm>
          <a:prstGeom prst="rect">
            <a:avLst/>
          </a:prstGeom>
          <a:noFill/>
          <a:ln>
            <a:noFill/>
          </a:ln>
        </p:spPr>
      </p:pic>
      <p:pic>
        <p:nvPicPr>
          <p:cNvPr id="639" name="Google Shape;639;p89"/>
          <p:cNvPicPr preferRelativeResize="0"/>
          <p:nvPr/>
        </p:nvPicPr>
        <p:blipFill/>
        <p:spPr>
          <a:xfrm>
            <a:off x="4905432" y="4737481"/>
            <a:ext cx="674640" cy="674640"/>
          </a:xfrm>
          <a:prstGeom prst="rect">
            <a:avLst/>
          </a:prstGeom>
          <a:solidFill>
            <a:srgbClr val="FFFFFF"/>
          </a:solidFill>
          <a:ln>
            <a:noFill/>
          </a:ln>
        </p:spPr>
      </p:pic>
      <p:pic>
        <p:nvPicPr>
          <p:cNvPr id="640" name="Google Shape;640;p89"/>
          <p:cNvPicPr preferRelativeResize="0"/>
          <p:nvPr/>
        </p:nvPicPr>
        <p:blipFill rotWithShape="1">
          <a:blip r:embed="rId43">
            <a:alphaModFix/>
          </a:blip>
          <a:srcRect b="0" l="0" r="0" t="0"/>
          <a:stretch/>
        </p:blipFill>
        <p:spPr>
          <a:xfrm>
            <a:off x="5545360" y="4737481"/>
            <a:ext cx="674640" cy="674640"/>
          </a:xfrm>
          <a:prstGeom prst="rect">
            <a:avLst/>
          </a:prstGeom>
          <a:noFill/>
          <a:ln>
            <a:noFill/>
          </a:ln>
        </p:spPr>
      </p:pic>
      <p:pic>
        <p:nvPicPr>
          <p:cNvPr id="641" name="Google Shape;641;p89"/>
          <p:cNvPicPr preferRelativeResize="0"/>
          <p:nvPr/>
        </p:nvPicPr>
        <p:blipFill rotWithShape="1">
          <a:blip r:embed="rId44">
            <a:alphaModFix/>
          </a:blip>
          <a:srcRect b="0" l="0" r="0" t="0"/>
          <a:stretch/>
        </p:blipFill>
        <p:spPr>
          <a:xfrm>
            <a:off x="6185288" y="4737481"/>
            <a:ext cx="674640" cy="674640"/>
          </a:xfrm>
          <a:prstGeom prst="rect">
            <a:avLst/>
          </a:prstGeom>
          <a:noFill/>
          <a:ln>
            <a:noFill/>
          </a:ln>
        </p:spPr>
      </p:pic>
      <p:pic>
        <p:nvPicPr>
          <p:cNvPr id="642" name="Google Shape;642;p89"/>
          <p:cNvPicPr preferRelativeResize="0"/>
          <p:nvPr/>
        </p:nvPicPr>
        <p:blipFill rotWithShape="1">
          <a:blip r:embed="rId45">
            <a:alphaModFix/>
          </a:blip>
          <a:srcRect b="0" l="0" r="0" t="0"/>
          <a:stretch/>
        </p:blipFill>
        <p:spPr>
          <a:xfrm>
            <a:off x="6825216" y="4737481"/>
            <a:ext cx="674640" cy="674640"/>
          </a:xfrm>
          <a:prstGeom prst="rect">
            <a:avLst/>
          </a:prstGeom>
          <a:noFill/>
          <a:ln>
            <a:noFill/>
          </a:ln>
        </p:spPr>
      </p:pic>
      <p:pic>
        <p:nvPicPr>
          <p:cNvPr id="643" name="Google Shape;643;p89"/>
          <p:cNvPicPr preferRelativeResize="0"/>
          <p:nvPr/>
        </p:nvPicPr>
        <p:blipFill rotWithShape="1">
          <a:blip r:embed="rId46">
            <a:alphaModFix/>
          </a:blip>
          <a:srcRect b="0" l="0" r="0" t="0"/>
          <a:stretch/>
        </p:blipFill>
        <p:spPr>
          <a:xfrm>
            <a:off x="7465144" y="4737481"/>
            <a:ext cx="674640" cy="674640"/>
          </a:xfrm>
          <a:prstGeom prst="rect">
            <a:avLst/>
          </a:prstGeom>
          <a:noFill/>
          <a:ln>
            <a:noFill/>
          </a:ln>
        </p:spPr>
      </p:pic>
      <p:pic>
        <p:nvPicPr>
          <p:cNvPr id="644" name="Google Shape;644;p89"/>
          <p:cNvPicPr preferRelativeResize="0"/>
          <p:nvPr/>
        </p:nvPicPr>
        <p:blipFill rotWithShape="1">
          <a:blip r:embed="rId47">
            <a:alphaModFix/>
          </a:blip>
          <a:srcRect b="0" l="0" r="0" t="0"/>
          <a:stretch/>
        </p:blipFill>
        <p:spPr>
          <a:xfrm>
            <a:off x="8105072" y="4737481"/>
            <a:ext cx="674640" cy="674640"/>
          </a:xfrm>
          <a:prstGeom prst="rect">
            <a:avLst/>
          </a:prstGeom>
          <a:noFill/>
          <a:ln>
            <a:noFill/>
          </a:ln>
        </p:spPr>
      </p:pic>
      <p:pic>
        <p:nvPicPr>
          <p:cNvPr id="645" name="Google Shape;645;p89"/>
          <p:cNvPicPr preferRelativeResize="0"/>
          <p:nvPr/>
        </p:nvPicPr>
        <p:blipFill rotWithShape="1">
          <a:blip r:embed="rId48">
            <a:alphaModFix/>
          </a:blip>
          <a:srcRect b="0" l="0" r="0" t="0"/>
          <a:stretch/>
        </p:blipFill>
        <p:spPr>
          <a:xfrm>
            <a:off x="8745000" y="4737481"/>
            <a:ext cx="674640" cy="674640"/>
          </a:xfrm>
          <a:prstGeom prst="rect">
            <a:avLst/>
          </a:prstGeom>
          <a:noFill/>
          <a:ln>
            <a:noFill/>
          </a:ln>
        </p:spPr>
      </p:pic>
      <p:pic>
        <p:nvPicPr>
          <p:cNvPr id="646" name="Google Shape;646;p89"/>
          <p:cNvPicPr preferRelativeResize="0"/>
          <p:nvPr/>
        </p:nvPicPr>
        <p:blipFill rotWithShape="1">
          <a:blip r:embed="rId49">
            <a:alphaModFix/>
          </a:blip>
          <a:srcRect b="0" l="0" r="0" t="0"/>
          <a:stretch/>
        </p:blipFill>
        <p:spPr>
          <a:xfrm>
            <a:off x="9384928" y="4737481"/>
            <a:ext cx="674640" cy="674640"/>
          </a:xfrm>
          <a:prstGeom prst="rect">
            <a:avLst/>
          </a:prstGeom>
          <a:noFill/>
          <a:ln>
            <a:noFill/>
          </a:ln>
        </p:spPr>
      </p:pic>
      <p:pic>
        <p:nvPicPr>
          <p:cNvPr id="647" name="Google Shape;647;p89"/>
          <p:cNvPicPr preferRelativeResize="0"/>
          <p:nvPr/>
        </p:nvPicPr>
        <p:blipFill rotWithShape="1">
          <a:blip r:embed="rId50">
            <a:alphaModFix/>
          </a:blip>
          <a:srcRect b="0" l="0" r="0" t="0"/>
          <a:stretch/>
        </p:blipFill>
        <p:spPr>
          <a:xfrm>
            <a:off x="10024856" y="4737481"/>
            <a:ext cx="674640" cy="674640"/>
          </a:xfrm>
          <a:prstGeom prst="rect">
            <a:avLst/>
          </a:prstGeom>
          <a:noFill/>
          <a:ln>
            <a:noFill/>
          </a:ln>
        </p:spPr>
      </p:pic>
      <p:pic>
        <p:nvPicPr>
          <p:cNvPr id="648" name="Google Shape;648;p89"/>
          <p:cNvPicPr preferRelativeResize="0"/>
          <p:nvPr/>
        </p:nvPicPr>
        <p:blipFill rotWithShape="1">
          <a:blip r:embed="rId51">
            <a:alphaModFix/>
          </a:blip>
          <a:srcRect b="0" l="0" r="0" t="0"/>
          <a:stretch/>
        </p:blipFill>
        <p:spPr>
          <a:xfrm>
            <a:off x="10664784" y="4737481"/>
            <a:ext cx="674640" cy="674640"/>
          </a:xfrm>
          <a:prstGeom prst="rect">
            <a:avLst/>
          </a:prstGeom>
          <a:noFill/>
          <a:ln>
            <a:noFill/>
          </a:ln>
        </p:spPr>
      </p:pic>
      <p:pic>
        <p:nvPicPr>
          <p:cNvPr id="649" name="Google Shape;649;p89"/>
          <p:cNvPicPr preferRelativeResize="0"/>
          <p:nvPr/>
        </p:nvPicPr>
        <p:blipFill rotWithShape="1">
          <a:blip r:embed="rId52">
            <a:alphaModFix/>
          </a:blip>
          <a:srcRect b="0" l="0" r="0" t="0"/>
          <a:stretch/>
        </p:blipFill>
        <p:spPr>
          <a:xfrm>
            <a:off x="11304723" y="4737481"/>
            <a:ext cx="674640" cy="674640"/>
          </a:xfrm>
          <a:prstGeom prst="rect">
            <a:avLst/>
          </a:prstGeom>
          <a:noFill/>
          <a:ln>
            <a:noFill/>
          </a:ln>
        </p:spPr>
      </p:pic>
      <p:pic>
        <p:nvPicPr>
          <p:cNvPr id="650" name="Google Shape;650;p89"/>
          <p:cNvPicPr preferRelativeResize="0"/>
          <p:nvPr/>
        </p:nvPicPr>
        <p:blipFill rotWithShape="1">
          <a:blip r:embed="rId53">
            <a:alphaModFix/>
          </a:blip>
          <a:srcRect b="0" l="0" r="0" t="0"/>
          <a:stretch/>
        </p:blipFill>
        <p:spPr>
          <a:xfrm>
            <a:off x="8365177" y="5518386"/>
            <a:ext cx="667880" cy="667880"/>
          </a:xfrm>
          <a:prstGeom prst="rect">
            <a:avLst/>
          </a:prstGeom>
          <a:noFill/>
          <a:ln>
            <a:noFill/>
          </a:ln>
        </p:spPr>
      </p:pic>
      <p:pic>
        <p:nvPicPr>
          <p:cNvPr id="651" name="Google Shape;651;p89"/>
          <p:cNvPicPr preferRelativeResize="0"/>
          <p:nvPr/>
        </p:nvPicPr>
        <p:blipFill rotWithShape="1">
          <a:blip r:embed="rId54">
            <a:alphaModFix/>
          </a:blip>
          <a:srcRect b="0" l="0" r="0" t="0"/>
          <a:stretch/>
        </p:blipFill>
        <p:spPr>
          <a:xfrm>
            <a:off x="9181043" y="5518386"/>
            <a:ext cx="667880" cy="667880"/>
          </a:xfrm>
          <a:prstGeom prst="rect">
            <a:avLst/>
          </a:prstGeom>
          <a:noFill/>
          <a:ln>
            <a:noFill/>
          </a:ln>
        </p:spPr>
      </p:pic>
      <p:pic>
        <p:nvPicPr>
          <p:cNvPr id="652" name="Google Shape;652;p89"/>
          <p:cNvPicPr preferRelativeResize="0"/>
          <p:nvPr/>
        </p:nvPicPr>
        <p:blipFill rotWithShape="1">
          <a:blip r:embed="rId55">
            <a:alphaModFix/>
          </a:blip>
          <a:srcRect b="0" l="0" r="0" t="0"/>
          <a:stretch/>
        </p:blipFill>
        <p:spPr>
          <a:xfrm>
            <a:off x="9996905" y="5518386"/>
            <a:ext cx="667880" cy="667880"/>
          </a:xfrm>
          <a:prstGeom prst="rect">
            <a:avLst/>
          </a:prstGeom>
          <a:noFill/>
          <a:ln>
            <a:noFill/>
          </a:ln>
        </p:spPr>
      </p:pic>
      <p:pic>
        <p:nvPicPr>
          <p:cNvPr id="653" name="Google Shape;653;p89"/>
          <p:cNvPicPr preferRelativeResize="0"/>
          <p:nvPr/>
        </p:nvPicPr>
        <p:blipFill rotWithShape="1">
          <a:blip r:embed="rId56">
            <a:alphaModFix/>
          </a:blip>
          <a:srcRect b="0" l="0" r="0" t="0"/>
          <a:stretch/>
        </p:blipFill>
        <p:spPr>
          <a:xfrm>
            <a:off x="5252607" y="5537248"/>
            <a:ext cx="630157" cy="630157"/>
          </a:xfrm>
          <a:prstGeom prst="rect">
            <a:avLst/>
          </a:prstGeom>
          <a:noFill/>
          <a:ln>
            <a:noFill/>
          </a:ln>
        </p:spPr>
      </p:pic>
      <p:pic>
        <p:nvPicPr>
          <p:cNvPr id="654" name="Google Shape;654;p89"/>
          <p:cNvPicPr preferRelativeResize="0"/>
          <p:nvPr/>
        </p:nvPicPr>
        <p:blipFill rotWithShape="1">
          <a:blip r:embed="rId57">
            <a:alphaModFix/>
          </a:blip>
          <a:srcRect b="0" l="0" r="0" t="0"/>
          <a:stretch/>
        </p:blipFill>
        <p:spPr>
          <a:xfrm>
            <a:off x="6030749" y="5537248"/>
            <a:ext cx="630157" cy="630157"/>
          </a:xfrm>
          <a:prstGeom prst="rect">
            <a:avLst/>
          </a:prstGeom>
          <a:noFill/>
          <a:ln>
            <a:noFill/>
          </a:ln>
        </p:spPr>
      </p:pic>
      <p:pic>
        <p:nvPicPr>
          <p:cNvPr id="655" name="Google Shape;655;p89"/>
          <p:cNvPicPr preferRelativeResize="0"/>
          <p:nvPr/>
        </p:nvPicPr>
        <p:blipFill rotWithShape="1">
          <a:blip r:embed="rId58">
            <a:alphaModFix/>
          </a:blip>
          <a:srcRect b="0" l="0" r="0" t="0"/>
          <a:stretch/>
        </p:blipFill>
        <p:spPr>
          <a:xfrm>
            <a:off x="6808892" y="5537248"/>
            <a:ext cx="630157" cy="630157"/>
          </a:xfrm>
          <a:prstGeom prst="rect">
            <a:avLst/>
          </a:prstGeom>
          <a:noFill/>
          <a:ln>
            <a:noFill/>
          </a:ln>
        </p:spPr>
      </p:pic>
      <p:pic>
        <p:nvPicPr>
          <p:cNvPr id="656" name="Google Shape;656;p89"/>
          <p:cNvPicPr preferRelativeResize="0"/>
          <p:nvPr/>
        </p:nvPicPr>
        <p:blipFill rotWithShape="1">
          <a:blip r:embed="rId59">
            <a:alphaModFix/>
          </a:blip>
          <a:srcRect b="0" l="0" r="0" t="0"/>
          <a:stretch/>
        </p:blipFill>
        <p:spPr>
          <a:xfrm>
            <a:off x="7587035" y="5537248"/>
            <a:ext cx="630157" cy="630157"/>
          </a:xfrm>
          <a:prstGeom prst="rect">
            <a:avLst/>
          </a:prstGeom>
          <a:noFill/>
          <a:ln>
            <a:noFill/>
          </a:ln>
        </p:spPr>
      </p:pic>
      <p:pic>
        <p:nvPicPr>
          <p:cNvPr id="657" name="Google Shape;657;p89"/>
          <p:cNvPicPr preferRelativeResize="0"/>
          <p:nvPr/>
        </p:nvPicPr>
        <p:blipFill rotWithShape="1">
          <a:blip r:embed="rId60">
            <a:alphaModFix/>
          </a:blip>
          <a:srcRect b="0" l="0" r="0" t="0"/>
          <a:stretch/>
        </p:blipFill>
        <p:spPr>
          <a:xfrm>
            <a:off x="390733" y="5579043"/>
            <a:ext cx="546568" cy="546568"/>
          </a:xfrm>
          <a:prstGeom prst="rect">
            <a:avLst/>
          </a:prstGeom>
          <a:noFill/>
          <a:ln>
            <a:noFill/>
          </a:ln>
        </p:spPr>
      </p:pic>
      <p:pic>
        <p:nvPicPr>
          <p:cNvPr id="658" name="Google Shape;658;p89"/>
          <p:cNvPicPr preferRelativeResize="0"/>
          <p:nvPr/>
        </p:nvPicPr>
        <p:blipFill rotWithShape="1">
          <a:blip r:embed="rId61">
            <a:alphaModFix/>
          </a:blip>
          <a:srcRect b="0" l="0" r="0" t="0"/>
          <a:stretch/>
        </p:blipFill>
        <p:spPr>
          <a:xfrm>
            <a:off x="1085287" y="5579043"/>
            <a:ext cx="546568" cy="546568"/>
          </a:xfrm>
          <a:prstGeom prst="rect">
            <a:avLst/>
          </a:prstGeom>
          <a:noFill/>
          <a:ln>
            <a:noFill/>
          </a:ln>
        </p:spPr>
      </p:pic>
      <p:pic>
        <p:nvPicPr>
          <p:cNvPr id="659" name="Google Shape;659;p89"/>
          <p:cNvPicPr preferRelativeResize="0"/>
          <p:nvPr/>
        </p:nvPicPr>
        <p:blipFill rotWithShape="1">
          <a:blip r:embed="rId62">
            <a:alphaModFix/>
          </a:blip>
          <a:srcRect b="0" l="0" r="0" t="0"/>
          <a:stretch/>
        </p:blipFill>
        <p:spPr>
          <a:xfrm>
            <a:off x="1779840" y="5579043"/>
            <a:ext cx="546567" cy="546568"/>
          </a:xfrm>
          <a:prstGeom prst="rect">
            <a:avLst/>
          </a:prstGeom>
          <a:noFill/>
          <a:ln>
            <a:noFill/>
          </a:ln>
        </p:spPr>
      </p:pic>
      <p:pic>
        <p:nvPicPr>
          <p:cNvPr id="660" name="Google Shape;660;p89"/>
          <p:cNvPicPr preferRelativeResize="0"/>
          <p:nvPr/>
        </p:nvPicPr>
        <p:blipFill/>
        <p:spPr>
          <a:xfrm>
            <a:off x="2474393" y="5579043"/>
            <a:ext cx="546567" cy="546568"/>
          </a:xfrm>
          <a:prstGeom prst="rect">
            <a:avLst/>
          </a:prstGeom>
          <a:solidFill>
            <a:srgbClr val="FFFFFF"/>
          </a:solidFill>
          <a:ln>
            <a:noFill/>
          </a:ln>
        </p:spPr>
      </p:pic>
      <p:pic>
        <p:nvPicPr>
          <p:cNvPr id="661" name="Google Shape;661;p89"/>
          <p:cNvPicPr preferRelativeResize="0"/>
          <p:nvPr/>
        </p:nvPicPr>
        <p:blipFill rotWithShape="1">
          <a:blip r:embed="rId63">
            <a:alphaModFix/>
          </a:blip>
          <a:srcRect b="0" l="0" r="0" t="0"/>
          <a:stretch/>
        </p:blipFill>
        <p:spPr>
          <a:xfrm>
            <a:off x="3168947" y="5579043"/>
            <a:ext cx="546568" cy="546568"/>
          </a:xfrm>
          <a:prstGeom prst="rect">
            <a:avLst/>
          </a:prstGeom>
          <a:noFill/>
          <a:ln>
            <a:noFill/>
          </a:ln>
        </p:spPr>
      </p:pic>
      <p:pic>
        <p:nvPicPr>
          <p:cNvPr id="662" name="Google Shape;662;p89"/>
          <p:cNvPicPr preferRelativeResize="0"/>
          <p:nvPr/>
        </p:nvPicPr>
        <p:blipFill rotWithShape="1">
          <a:blip r:embed="rId64">
            <a:alphaModFix/>
          </a:blip>
          <a:srcRect b="0" l="0" r="0" t="0"/>
          <a:stretch/>
        </p:blipFill>
        <p:spPr>
          <a:xfrm>
            <a:off x="3863500" y="5579043"/>
            <a:ext cx="546568" cy="546568"/>
          </a:xfrm>
          <a:prstGeom prst="rect">
            <a:avLst/>
          </a:prstGeom>
          <a:noFill/>
          <a:ln>
            <a:noFill/>
          </a:ln>
        </p:spPr>
      </p:pic>
      <p:pic>
        <p:nvPicPr>
          <p:cNvPr id="663" name="Google Shape;663;p89"/>
          <p:cNvPicPr preferRelativeResize="0"/>
          <p:nvPr/>
        </p:nvPicPr>
        <p:blipFill rotWithShape="1">
          <a:blip r:embed="rId65">
            <a:alphaModFix/>
          </a:blip>
          <a:srcRect b="0" l="0" r="0" t="0"/>
          <a:stretch/>
        </p:blipFill>
        <p:spPr>
          <a:xfrm>
            <a:off x="4558053" y="5579043"/>
            <a:ext cx="546568" cy="546568"/>
          </a:xfrm>
          <a:prstGeom prst="rect">
            <a:avLst/>
          </a:prstGeom>
          <a:noFill/>
          <a:ln>
            <a:noFill/>
          </a:ln>
        </p:spPr>
      </p:pic>
      <p:sp>
        <p:nvSpPr>
          <p:cNvPr id="664" name="Google Shape;664;p89"/>
          <p:cNvSpPr txBox="1"/>
          <p:nvPr/>
        </p:nvSpPr>
        <p:spPr>
          <a:xfrm>
            <a:off x="358659" y="4340467"/>
            <a:ext cx="2855700" cy="397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General / Data Science</a:t>
            </a:r>
            <a:endParaRPr b="0" i="0" sz="1600">
              <a:solidFill>
                <a:schemeClr val="lt1"/>
              </a:solidFill>
              <a:latin typeface="Source Sans Pro"/>
              <a:ea typeface="Source Sans Pro"/>
              <a:cs typeface="Source Sans Pro"/>
              <a:sym typeface="Source Sans Pro"/>
            </a:endParaRPr>
          </a:p>
        </p:txBody>
      </p:sp>
      <p:sp>
        <p:nvSpPr>
          <p:cNvPr id="665" name="Google Shape;665;p89"/>
          <p:cNvSpPr txBox="1"/>
          <p:nvPr/>
        </p:nvSpPr>
        <p:spPr>
          <a:xfrm>
            <a:off x="358659" y="1061764"/>
            <a:ext cx="10794300" cy="9489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accent5"/>
              </a:buClr>
              <a:buSzPts val="1700"/>
              <a:buFont typeface="Arial"/>
              <a:buNone/>
            </a:pPr>
            <a:r>
              <a:rPr b="1" i="0" lang="en-US" sz="1900">
                <a:solidFill>
                  <a:schemeClr val="accent5"/>
                </a:solidFill>
                <a:latin typeface="Source Sans Pro"/>
                <a:ea typeface="Source Sans Pro"/>
                <a:cs typeface="Source Sans Pro"/>
                <a:sym typeface="Source Sans Pro"/>
              </a:rPr>
              <a:t>Icons can be recolored within Powerpoint </a:t>
            </a:r>
            <a:r>
              <a:rPr b="1" i="0" lang="en-US" sz="1900">
                <a:solidFill>
                  <a:schemeClr val="lt1"/>
                </a:solidFill>
                <a:latin typeface="Source Sans Pro"/>
                <a:ea typeface="Source Sans Pro"/>
                <a:cs typeface="Source Sans Pro"/>
                <a:sym typeface="Source Sans Pro"/>
              </a:rPr>
              <a:t>— see: format picture / picture color / recolor</a:t>
            </a:r>
            <a:endParaRPr sz="1900">
              <a:solidFill>
                <a:schemeClr val="dk1"/>
              </a:solidFill>
              <a:latin typeface="Arial"/>
              <a:ea typeface="Arial"/>
              <a:cs typeface="Arial"/>
              <a:sym typeface="Arial"/>
            </a:endParaRPr>
          </a:p>
          <a:p>
            <a:pPr indent="0" lvl="0" marL="0" marR="0" rtl="0" algn="l">
              <a:lnSpc>
                <a:spcPct val="100000"/>
              </a:lnSpc>
              <a:spcBef>
                <a:spcPts val="400"/>
              </a:spcBef>
              <a:spcAft>
                <a:spcPts val="0"/>
              </a:spcAft>
              <a:buClr>
                <a:schemeClr val="lt1"/>
              </a:buClr>
              <a:buSzPts val="1700"/>
              <a:buFont typeface="Arial"/>
              <a:buNone/>
            </a:pPr>
            <a:r>
              <a:rPr b="1" i="0" lang="en-US" sz="1900">
                <a:solidFill>
                  <a:schemeClr val="lt1"/>
                </a:solidFill>
                <a:latin typeface="Source Sans Pro"/>
                <a:ea typeface="Source Sans Pro"/>
                <a:cs typeface="Source Sans Pro"/>
                <a:sym typeface="Source Sans Pro"/>
              </a:rPr>
              <a:t>Orange, Green, Black versions (no recoloration necessary) can be found in </a:t>
            </a:r>
            <a:r>
              <a:rPr b="1" i="0" lang="en-US" sz="1900" u="sng">
                <a:solidFill>
                  <a:schemeClr val="hlink"/>
                </a:solidFill>
                <a:latin typeface="Source Sans Pro"/>
                <a:ea typeface="Source Sans Pro"/>
                <a:cs typeface="Source Sans Pro"/>
                <a:sym typeface="Source Sans Pro"/>
                <a:hlinkClick r:id="rId66"/>
              </a:rPr>
              <a:t>go/icons</a:t>
            </a:r>
            <a:endParaRPr b="1" i="0" sz="1900">
              <a:solidFill>
                <a:schemeClr val="lt1"/>
              </a:solidFill>
              <a:latin typeface="Source Sans Pro"/>
              <a:ea typeface="Source Sans Pro"/>
              <a:cs typeface="Source Sans Pro"/>
              <a:sym typeface="Source Sans Pro"/>
            </a:endParaRPr>
          </a:p>
          <a:p>
            <a:pPr indent="0" lvl="0" marL="0" marR="0" rtl="0" algn="l">
              <a:lnSpc>
                <a:spcPct val="100000"/>
              </a:lnSpc>
              <a:spcBef>
                <a:spcPts val="300"/>
              </a:spcBef>
              <a:spcAft>
                <a:spcPts val="0"/>
              </a:spcAft>
              <a:buClr>
                <a:srgbClr val="3F3F3F"/>
              </a:buClr>
              <a:buSzPts val="1500"/>
              <a:buFont typeface="Arial"/>
              <a:buNone/>
            </a:pPr>
            <a:r>
              <a:t/>
            </a:r>
            <a:endParaRPr b="0" i="0" sz="16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666" name="Shape 666"/>
        <p:cNvGrpSpPr/>
        <p:nvPr/>
      </p:nvGrpSpPr>
      <p:grpSpPr>
        <a:xfrm>
          <a:off x="0" y="0"/>
          <a:ext cx="0" cy="0"/>
          <a:chOff x="0" y="0"/>
          <a:chExt cx="0" cy="0"/>
        </a:xfrm>
      </p:grpSpPr>
      <p:sp>
        <p:nvSpPr>
          <p:cNvPr id="667" name="Google Shape;667;p90"/>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668" name="Google Shape;668;p90"/>
          <p:cNvSpPr txBox="1"/>
          <p:nvPr/>
        </p:nvSpPr>
        <p:spPr>
          <a:xfrm>
            <a:off x="368672" y="4253200"/>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Industries</a:t>
            </a:r>
            <a:endParaRPr b="0" i="0" sz="1600">
              <a:solidFill>
                <a:schemeClr val="lt1"/>
              </a:solidFill>
              <a:latin typeface="Source Sans Pro"/>
              <a:ea typeface="Source Sans Pro"/>
              <a:cs typeface="Source Sans Pro"/>
              <a:sym typeface="Source Sans Pro"/>
            </a:endParaRPr>
          </a:p>
        </p:txBody>
      </p:sp>
      <p:pic>
        <p:nvPicPr>
          <p:cNvPr id="669" name="Google Shape;669;p90"/>
          <p:cNvPicPr preferRelativeResize="0"/>
          <p:nvPr/>
        </p:nvPicPr>
        <p:blipFill rotWithShape="1">
          <a:blip r:embed="rId2">
            <a:alphaModFix/>
          </a:blip>
          <a:srcRect b="0" l="0" r="0" t="0"/>
          <a:stretch/>
        </p:blipFill>
        <p:spPr>
          <a:xfrm>
            <a:off x="500631" y="4724697"/>
            <a:ext cx="666228" cy="666228"/>
          </a:xfrm>
          <a:prstGeom prst="rect">
            <a:avLst/>
          </a:prstGeom>
          <a:noFill/>
          <a:ln>
            <a:noFill/>
          </a:ln>
        </p:spPr>
      </p:pic>
      <p:pic>
        <p:nvPicPr>
          <p:cNvPr id="670" name="Google Shape;670;p90"/>
          <p:cNvPicPr preferRelativeResize="0"/>
          <p:nvPr/>
        </p:nvPicPr>
        <p:blipFill rotWithShape="1">
          <a:blip r:embed="rId3">
            <a:alphaModFix/>
          </a:blip>
          <a:srcRect b="0" l="0" r="0" t="0"/>
          <a:stretch/>
        </p:blipFill>
        <p:spPr>
          <a:xfrm>
            <a:off x="1275123" y="4724697"/>
            <a:ext cx="666228" cy="666228"/>
          </a:xfrm>
          <a:prstGeom prst="rect">
            <a:avLst/>
          </a:prstGeom>
          <a:noFill/>
          <a:ln>
            <a:noFill/>
          </a:ln>
        </p:spPr>
      </p:pic>
      <p:pic>
        <p:nvPicPr>
          <p:cNvPr id="671" name="Google Shape;671;p90"/>
          <p:cNvPicPr preferRelativeResize="0"/>
          <p:nvPr/>
        </p:nvPicPr>
        <p:blipFill rotWithShape="1">
          <a:blip r:embed="rId4">
            <a:alphaModFix/>
          </a:blip>
          <a:srcRect b="0" l="0" r="0" t="0"/>
          <a:stretch/>
        </p:blipFill>
        <p:spPr>
          <a:xfrm>
            <a:off x="2049615" y="4724697"/>
            <a:ext cx="666228" cy="666228"/>
          </a:xfrm>
          <a:prstGeom prst="rect">
            <a:avLst/>
          </a:prstGeom>
          <a:noFill/>
          <a:ln>
            <a:noFill/>
          </a:ln>
        </p:spPr>
      </p:pic>
      <p:pic>
        <p:nvPicPr>
          <p:cNvPr id="672" name="Google Shape;672;p90"/>
          <p:cNvPicPr preferRelativeResize="0"/>
          <p:nvPr/>
        </p:nvPicPr>
        <p:blipFill rotWithShape="1">
          <a:blip r:embed="rId5">
            <a:alphaModFix/>
          </a:blip>
          <a:srcRect b="0" l="0" r="0" t="0"/>
          <a:stretch/>
        </p:blipFill>
        <p:spPr>
          <a:xfrm>
            <a:off x="2824107" y="4724697"/>
            <a:ext cx="666228" cy="666228"/>
          </a:xfrm>
          <a:prstGeom prst="rect">
            <a:avLst/>
          </a:prstGeom>
          <a:noFill/>
          <a:ln>
            <a:noFill/>
          </a:ln>
        </p:spPr>
      </p:pic>
      <p:pic>
        <p:nvPicPr>
          <p:cNvPr id="673" name="Google Shape;673;p90"/>
          <p:cNvPicPr preferRelativeResize="0"/>
          <p:nvPr/>
        </p:nvPicPr>
        <p:blipFill rotWithShape="1">
          <a:blip r:embed="rId6">
            <a:alphaModFix/>
          </a:blip>
          <a:srcRect b="0" l="0" r="0" t="0"/>
          <a:stretch/>
        </p:blipFill>
        <p:spPr>
          <a:xfrm>
            <a:off x="3598599" y="4724697"/>
            <a:ext cx="666228" cy="666228"/>
          </a:xfrm>
          <a:prstGeom prst="rect">
            <a:avLst/>
          </a:prstGeom>
          <a:noFill/>
          <a:ln>
            <a:noFill/>
          </a:ln>
        </p:spPr>
      </p:pic>
      <p:pic>
        <p:nvPicPr>
          <p:cNvPr id="674" name="Google Shape;674;p90"/>
          <p:cNvPicPr preferRelativeResize="0"/>
          <p:nvPr/>
        </p:nvPicPr>
        <p:blipFill rotWithShape="1">
          <a:blip r:embed="rId7">
            <a:alphaModFix/>
          </a:blip>
          <a:srcRect b="0" l="0" r="0" t="0"/>
          <a:stretch/>
        </p:blipFill>
        <p:spPr>
          <a:xfrm>
            <a:off x="4373091" y="4724697"/>
            <a:ext cx="666228" cy="666228"/>
          </a:xfrm>
          <a:prstGeom prst="rect">
            <a:avLst/>
          </a:prstGeom>
          <a:noFill/>
          <a:ln>
            <a:noFill/>
          </a:ln>
        </p:spPr>
      </p:pic>
      <p:pic>
        <p:nvPicPr>
          <p:cNvPr id="675" name="Google Shape;675;p90"/>
          <p:cNvPicPr preferRelativeResize="0"/>
          <p:nvPr/>
        </p:nvPicPr>
        <p:blipFill rotWithShape="1">
          <a:blip r:embed="rId8">
            <a:alphaModFix/>
          </a:blip>
          <a:srcRect b="0" l="0" r="0" t="0"/>
          <a:stretch/>
        </p:blipFill>
        <p:spPr>
          <a:xfrm>
            <a:off x="5147583" y="4724697"/>
            <a:ext cx="666228" cy="666228"/>
          </a:xfrm>
          <a:prstGeom prst="rect">
            <a:avLst/>
          </a:prstGeom>
          <a:noFill/>
          <a:ln>
            <a:noFill/>
          </a:ln>
        </p:spPr>
      </p:pic>
      <p:pic>
        <p:nvPicPr>
          <p:cNvPr id="676" name="Google Shape;676;p90"/>
          <p:cNvPicPr preferRelativeResize="0"/>
          <p:nvPr/>
        </p:nvPicPr>
        <p:blipFill rotWithShape="1">
          <a:blip r:embed="rId9">
            <a:alphaModFix/>
          </a:blip>
          <a:srcRect b="0" l="0" r="0" t="0"/>
          <a:stretch/>
        </p:blipFill>
        <p:spPr>
          <a:xfrm>
            <a:off x="5922074" y="4724697"/>
            <a:ext cx="666227" cy="666228"/>
          </a:xfrm>
          <a:prstGeom prst="rect">
            <a:avLst/>
          </a:prstGeom>
          <a:noFill/>
          <a:ln>
            <a:noFill/>
          </a:ln>
        </p:spPr>
      </p:pic>
      <p:pic>
        <p:nvPicPr>
          <p:cNvPr id="677" name="Google Shape;677;p90"/>
          <p:cNvPicPr preferRelativeResize="0"/>
          <p:nvPr/>
        </p:nvPicPr>
        <p:blipFill rotWithShape="1">
          <a:blip r:embed="rId10">
            <a:alphaModFix/>
          </a:blip>
          <a:srcRect b="0" l="0" r="0" t="0"/>
          <a:stretch/>
        </p:blipFill>
        <p:spPr>
          <a:xfrm>
            <a:off x="6696567" y="4724697"/>
            <a:ext cx="666227" cy="666228"/>
          </a:xfrm>
          <a:prstGeom prst="rect">
            <a:avLst/>
          </a:prstGeom>
          <a:noFill/>
          <a:ln>
            <a:noFill/>
          </a:ln>
        </p:spPr>
      </p:pic>
      <p:pic>
        <p:nvPicPr>
          <p:cNvPr id="678" name="Google Shape;678;p90"/>
          <p:cNvPicPr preferRelativeResize="0"/>
          <p:nvPr/>
        </p:nvPicPr>
        <p:blipFill rotWithShape="1">
          <a:blip r:embed="rId11">
            <a:alphaModFix/>
          </a:blip>
          <a:srcRect b="0" l="0" r="0" t="0"/>
          <a:stretch/>
        </p:blipFill>
        <p:spPr>
          <a:xfrm>
            <a:off x="7471059" y="4724697"/>
            <a:ext cx="666227" cy="666228"/>
          </a:xfrm>
          <a:prstGeom prst="rect">
            <a:avLst/>
          </a:prstGeom>
          <a:noFill/>
          <a:ln>
            <a:noFill/>
          </a:ln>
        </p:spPr>
      </p:pic>
      <p:pic>
        <p:nvPicPr>
          <p:cNvPr id="679" name="Google Shape;679;p90"/>
          <p:cNvPicPr preferRelativeResize="0"/>
          <p:nvPr/>
        </p:nvPicPr>
        <p:blipFill rotWithShape="1">
          <a:blip r:embed="rId12">
            <a:alphaModFix/>
          </a:blip>
          <a:srcRect b="0" l="0" r="0" t="0"/>
          <a:stretch/>
        </p:blipFill>
        <p:spPr>
          <a:xfrm>
            <a:off x="8245551" y="4724697"/>
            <a:ext cx="666227" cy="666228"/>
          </a:xfrm>
          <a:prstGeom prst="rect">
            <a:avLst/>
          </a:prstGeom>
          <a:noFill/>
          <a:ln>
            <a:noFill/>
          </a:ln>
        </p:spPr>
      </p:pic>
      <p:pic>
        <p:nvPicPr>
          <p:cNvPr id="680" name="Google Shape;680;p90"/>
          <p:cNvPicPr preferRelativeResize="0"/>
          <p:nvPr/>
        </p:nvPicPr>
        <p:blipFill rotWithShape="1">
          <a:blip r:embed="rId13">
            <a:alphaModFix/>
          </a:blip>
          <a:srcRect b="0" l="0" r="0" t="0"/>
          <a:stretch/>
        </p:blipFill>
        <p:spPr>
          <a:xfrm>
            <a:off x="9020043" y="4724697"/>
            <a:ext cx="666227" cy="666228"/>
          </a:xfrm>
          <a:prstGeom prst="rect">
            <a:avLst/>
          </a:prstGeom>
          <a:noFill/>
          <a:ln>
            <a:noFill/>
          </a:ln>
        </p:spPr>
      </p:pic>
      <p:pic>
        <p:nvPicPr>
          <p:cNvPr id="681" name="Google Shape;681;p90"/>
          <p:cNvPicPr preferRelativeResize="0"/>
          <p:nvPr/>
        </p:nvPicPr>
        <p:blipFill rotWithShape="1">
          <a:blip r:embed="rId14">
            <a:alphaModFix/>
          </a:blip>
          <a:srcRect b="0" l="0" r="0" t="0"/>
          <a:stretch/>
        </p:blipFill>
        <p:spPr>
          <a:xfrm>
            <a:off x="9794533" y="4724697"/>
            <a:ext cx="666227" cy="666228"/>
          </a:xfrm>
          <a:prstGeom prst="rect">
            <a:avLst/>
          </a:prstGeom>
          <a:noFill/>
          <a:ln>
            <a:noFill/>
          </a:ln>
        </p:spPr>
      </p:pic>
      <p:pic>
        <p:nvPicPr>
          <p:cNvPr id="682" name="Google Shape;682;p90"/>
          <p:cNvPicPr preferRelativeResize="0"/>
          <p:nvPr/>
        </p:nvPicPr>
        <p:blipFill rotWithShape="1">
          <a:blip r:embed="rId15">
            <a:alphaModFix/>
          </a:blip>
          <a:srcRect b="0" l="0" r="0" t="0"/>
          <a:stretch/>
        </p:blipFill>
        <p:spPr>
          <a:xfrm>
            <a:off x="487307" y="3320059"/>
            <a:ext cx="713972" cy="713972"/>
          </a:xfrm>
          <a:prstGeom prst="rect">
            <a:avLst/>
          </a:prstGeom>
          <a:noFill/>
          <a:ln>
            <a:noFill/>
          </a:ln>
        </p:spPr>
      </p:pic>
      <p:pic>
        <p:nvPicPr>
          <p:cNvPr id="683" name="Google Shape;683;p90"/>
          <p:cNvPicPr preferRelativeResize="0"/>
          <p:nvPr/>
        </p:nvPicPr>
        <p:blipFill rotWithShape="1">
          <a:blip r:embed="rId16">
            <a:alphaModFix/>
          </a:blip>
          <a:srcRect b="0" l="0" r="0" t="0"/>
          <a:stretch/>
        </p:blipFill>
        <p:spPr>
          <a:xfrm>
            <a:off x="1311867" y="3320059"/>
            <a:ext cx="713972" cy="713972"/>
          </a:xfrm>
          <a:prstGeom prst="rect">
            <a:avLst/>
          </a:prstGeom>
          <a:noFill/>
          <a:ln>
            <a:noFill/>
          </a:ln>
        </p:spPr>
      </p:pic>
      <p:pic>
        <p:nvPicPr>
          <p:cNvPr id="684" name="Google Shape;684;p90"/>
          <p:cNvPicPr preferRelativeResize="0"/>
          <p:nvPr/>
        </p:nvPicPr>
        <p:blipFill rotWithShape="1">
          <a:blip r:embed="rId17">
            <a:alphaModFix/>
          </a:blip>
          <a:srcRect b="0" l="0" r="0" t="0"/>
          <a:stretch/>
        </p:blipFill>
        <p:spPr>
          <a:xfrm>
            <a:off x="2136427" y="3320059"/>
            <a:ext cx="713973" cy="713972"/>
          </a:xfrm>
          <a:prstGeom prst="rect">
            <a:avLst/>
          </a:prstGeom>
          <a:noFill/>
          <a:ln>
            <a:noFill/>
          </a:ln>
        </p:spPr>
      </p:pic>
      <p:pic>
        <p:nvPicPr>
          <p:cNvPr id="685" name="Google Shape;685;p90"/>
          <p:cNvPicPr preferRelativeResize="0"/>
          <p:nvPr/>
        </p:nvPicPr>
        <p:blipFill rotWithShape="1">
          <a:blip r:embed="rId18">
            <a:alphaModFix/>
          </a:blip>
          <a:srcRect b="0" l="0" r="0" t="0"/>
          <a:stretch/>
        </p:blipFill>
        <p:spPr>
          <a:xfrm>
            <a:off x="2960987" y="3320059"/>
            <a:ext cx="713972" cy="713972"/>
          </a:xfrm>
          <a:prstGeom prst="rect">
            <a:avLst/>
          </a:prstGeom>
          <a:noFill/>
          <a:ln>
            <a:noFill/>
          </a:ln>
        </p:spPr>
      </p:pic>
      <p:pic>
        <p:nvPicPr>
          <p:cNvPr id="686" name="Google Shape;686;p90"/>
          <p:cNvPicPr preferRelativeResize="0"/>
          <p:nvPr/>
        </p:nvPicPr>
        <p:blipFill rotWithShape="1">
          <a:blip r:embed="rId19">
            <a:alphaModFix/>
          </a:blip>
          <a:srcRect b="0" l="0" r="0" t="0"/>
          <a:stretch/>
        </p:blipFill>
        <p:spPr>
          <a:xfrm>
            <a:off x="3785547" y="3320059"/>
            <a:ext cx="713972" cy="713972"/>
          </a:xfrm>
          <a:prstGeom prst="rect">
            <a:avLst/>
          </a:prstGeom>
          <a:noFill/>
          <a:ln>
            <a:noFill/>
          </a:ln>
        </p:spPr>
      </p:pic>
      <p:pic>
        <p:nvPicPr>
          <p:cNvPr id="687" name="Google Shape;687;p90"/>
          <p:cNvPicPr preferRelativeResize="0"/>
          <p:nvPr/>
        </p:nvPicPr>
        <p:blipFill rotWithShape="1">
          <a:blip r:embed="rId20">
            <a:alphaModFix/>
          </a:blip>
          <a:srcRect b="0" l="0" r="0" t="0"/>
          <a:stretch/>
        </p:blipFill>
        <p:spPr>
          <a:xfrm>
            <a:off x="4610107" y="3320059"/>
            <a:ext cx="713972" cy="713972"/>
          </a:xfrm>
          <a:prstGeom prst="rect">
            <a:avLst/>
          </a:prstGeom>
          <a:noFill/>
          <a:ln>
            <a:noFill/>
          </a:ln>
        </p:spPr>
      </p:pic>
      <p:pic>
        <p:nvPicPr>
          <p:cNvPr id="688" name="Google Shape;688;p90"/>
          <p:cNvPicPr preferRelativeResize="0"/>
          <p:nvPr/>
        </p:nvPicPr>
        <p:blipFill rotWithShape="1">
          <a:blip r:embed="rId21">
            <a:alphaModFix/>
          </a:blip>
          <a:srcRect b="0" l="0" r="0" t="0"/>
          <a:stretch/>
        </p:blipFill>
        <p:spPr>
          <a:xfrm>
            <a:off x="5434667" y="3320059"/>
            <a:ext cx="713972" cy="713972"/>
          </a:xfrm>
          <a:prstGeom prst="rect">
            <a:avLst/>
          </a:prstGeom>
          <a:noFill/>
          <a:ln>
            <a:noFill/>
          </a:ln>
        </p:spPr>
      </p:pic>
      <p:pic>
        <p:nvPicPr>
          <p:cNvPr id="689" name="Google Shape;689;p90"/>
          <p:cNvPicPr preferRelativeResize="0"/>
          <p:nvPr/>
        </p:nvPicPr>
        <p:blipFill rotWithShape="1">
          <a:blip r:embed="rId22">
            <a:alphaModFix/>
          </a:blip>
          <a:srcRect b="0" l="0" r="0" t="0"/>
          <a:stretch/>
        </p:blipFill>
        <p:spPr>
          <a:xfrm>
            <a:off x="6259227" y="3320059"/>
            <a:ext cx="713973" cy="713972"/>
          </a:xfrm>
          <a:prstGeom prst="rect">
            <a:avLst/>
          </a:prstGeom>
          <a:noFill/>
          <a:ln>
            <a:noFill/>
          </a:ln>
        </p:spPr>
      </p:pic>
      <p:pic>
        <p:nvPicPr>
          <p:cNvPr id="690" name="Google Shape;690;p90"/>
          <p:cNvPicPr preferRelativeResize="0"/>
          <p:nvPr/>
        </p:nvPicPr>
        <p:blipFill rotWithShape="1">
          <a:blip r:embed="rId23">
            <a:alphaModFix/>
          </a:blip>
          <a:srcRect b="0" l="0" r="0" t="0"/>
          <a:stretch/>
        </p:blipFill>
        <p:spPr>
          <a:xfrm>
            <a:off x="7083786" y="3320059"/>
            <a:ext cx="713973" cy="713972"/>
          </a:xfrm>
          <a:prstGeom prst="rect">
            <a:avLst/>
          </a:prstGeom>
          <a:noFill/>
          <a:ln>
            <a:noFill/>
          </a:ln>
        </p:spPr>
      </p:pic>
      <p:pic>
        <p:nvPicPr>
          <p:cNvPr id="691" name="Google Shape;691;p90"/>
          <p:cNvPicPr preferRelativeResize="0"/>
          <p:nvPr/>
        </p:nvPicPr>
        <p:blipFill rotWithShape="1">
          <a:blip r:embed="rId24">
            <a:alphaModFix/>
          </a:blip>
          <a:srcRect b="0" l="0" r="0" t="0"/>
          <a:stretch/>
        </p:blipFill>
        <p:spPr>
          <a:xfrm>
            <a:off x="7908347" y="3320059"/>
            <a:ext cx="713973" cy="713972"/>
          </a:xfrm>
          <a:prstGeom prst="rect">
            <a:avLst/>
          </a:prstGeom>
          <a:noFill/>
          <a:ln>
            <a:noFill/>
          </a:ln>
        </p:spPr>
      </p:pic>
      <p:pic>
        <p:nvPicPr>
          <p:cNvPr id="692" name="Google Shape;692;p90"/>
          <p:cNvPicPr preferRelativeResize="0"/>
          <p:nvPr/>
        </p:nvPicPr>
        <p:blipFill rotWithShape="1">
          <a:blip r:embed="rId25">
            <a:alphaModFix/>
          </a:blip>
          <a:srcRect b="0" l="0" r="0" t="0"/>
          <a:stretch/>
        </p:blipFill>
        <p:spPr>
          <a:xfrm>
            <a:off x="8732907" y="3320059"/>
            <a:ext cx="713973" cy="713972"/>
          </a:xfrm>
          <a:prstGeom prst="rect">
            <a:avLst/>
          </a:prstGeom>
          <a:noFill/>
          <a:ln>
            <a:noFill/>
          </a:ln>
        </p:spPr>
      </p:pic>
      <p:pic>
        <p:nvPicPr>
          <p:cNvPr id="693" name="Google Shape;693;p90"/>
          <p:cNvPicPr preferRelativeResize="0"/>
          <p:nvPr/>
        </p:nvPicPr>
        <p:blipFill rotWithShape="1">
          <a:blip r:embed="rId26">
            <a:alphaModFix/>
          </a:blip>
          <a:srcRect b="0" l="0" r="0" t="0"/>
          <a:stretch/>
        </p:blipFill>
        <p:spPr>
          <a:xfrm>
            <a:off x="9557467" y="3320059"/>
            <a:ext cx="713973" cy="713972"/>
          </a:xfrm>
          <a:prstGeom prst="rect">
            <a:avLst/>
          </a:prstGeom>
          <a:noFill/>
          <a:ln>
            <a:noFill/>
          </a:ln>
        </p:spPr>
      </p:pic>
      <p:pic>
        <p:nvPicPr>
          <p:cNvPr id="694" name="Google Shape;694;p90"/>
          <p:cNvPicPr preferRelativeResize="0"/>
          <p:nvPr/>
        </p:nvPicPr>
        <p:blipFill rotWithShape="1">
          <a:blip r:embed="rId27">
            <a:alphaModFix/>
          </a:blip>
          <a:srcRect b="0" l="0" r="0" t="0"/>
          <a:stretch/>
        </p:blipFill>
        <p:spPr>
          <a:xfrm>
            <a:off x="10382027" y="3320059"/>
            <a:ext cx="713973" cy="713972"/>
          </a:xfrm>
          <a:prstGeom prst="rect">
            <a:avLst/>
          </a:prstGeom>
          <a:noFill/>
          <a:ln>
            <a:noFill/>
          </a:ln>
        </p:spPr>
      </p:pic>
      <p:pic>
        <p:nvPicPr>
          <p:cNvPr id="695" name="Google Shape;695;p90"/>
          <p:cNvPicPr preferRelativeResize="0"/>
          <p:nvPr/>
        </p:nvPicPr>
        <p:blipFill rotWithShape="1">
          <a:blip r:embed="rId28">
            <a:alphaModFix/>
          </a:blip>
          <a:srcRect b="0" l="0" r="0" t="0"/>
          <a:stretch/>
        </p:blipFill>
        <p:spPr>
          <a:xfrm>
            <a:off x="11206584" y="3320059"/>
            <a:ext cx="713973" cy="713972"/>
          </a:xfrm>
          <a:prstGeom prst="rect">
            <a:avLst/>
          </a:prstGeom>
          <a:noFill/>
          <a:ln>
            <a:noFill/>
          </a:ln>
        </p:spPr>
      </p:pic>
      <p:sp>
        <p:nvSpPr>
          <p:cNvPr id="696" name="Google Shape;696;p90"/>
          <p:cNvSpPr txBox="1"/>
          <p:nvPr/>
        </p:nvSpPr>
        <p:spPr>
          <a:xfrm>
            <a:off x="358808" y="2958699"/>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Security</a:t>
            </a:r>
            <a:endParaRPr sz="1900">
              <a:solidFill>
                <a:schemeClr val="dk1"/>
              </a:solidFill>
              <a:latin typeface="Arial"/>
              <a:ea typeface="Arial"/>
              <a:cs typeface="Arial"/>
              <a:sym typeface="Arial"/>
            </a:endParaRPr>
          </a:p>
          <a:p>
            <a:pPr indent="0" lvl="0" marL="0" marR="0" rtl="0" algn="l">
              <a:lnSpc>
                <a:spcPct val="100000"/>
              </a:lnSpc>
              <a:spcBef>
                <a:spcPts val="300"/>
              </a:spcBef>
              <a:spcAft>
                <a:spcPts val="0"/>
              </a:spcAft>
              <a:buClr>
                <a:srgbClr val="3F3F3F"/>
              </a:buClr>
              <a:buSzPts val="1500"/>
              <a:buFont typeface="Arial"/>
              <a:buNone/>
            </a:pPr>
            <a:r>
              <a:t/>
            </a:r>
            <a:endParaRPr b="0" i="0" sz="1600">
              <a:solidFill>
                <a:schemeClr val="lt1"/>
              </a:solidFill>
              <a:latin typeface="Source Sans Pro"/>
              <a:ea typeface="Source Sans Pro"/>
              <a:cs typeface="Source Sans Pro"/>
              <a:sym typeface="Source Sans Pro"/>
            </a:endParaRPr>
          </a:p>
        </p:txBody>
      </p:sp>
      <p:pic>
        <p:nvPicPr>
          <p:cNvPr id="697" name="Google Shape;697;p90"/>
          <p:cNvPicPr preferRelativeResize="0"/>
          <p:nvPr/>
        </p:nvPicPr>
        <p:blipFill rotWithShape="1">
          <a:blip r:embed="rId29">
            <a:alphaModFix/>
          </a:blip>
          <a:srcRect b="0" l="0" r="0" t="0"/>
          <a:stretch/>
        </p:blipFill>
        <p:spPr>
          <a:xfrm>
            <a:off x="486975" y="2076845"/>
            <a:ext cx="684808" cy="684808"/>
          </a:xfrm>
          <a:prstGeom prst="rect">
            <a:avLst/>
          </a:prstGeom>
          <a:noFill/>
          <a:ln>
            <a:noFill/>
          </a:ln>
        </p:spPr>
      </p:pic>
      <p:pic>
        <p:nvPicPr>
          <p:cNvPr id="698" name="Google Shape;698;p90"/>
          <p:cNvPicPr preferRelativeResize="0"/>
          <p:nvPr/>
        </p:nvPicPr>
        <p:blipFill rotWithShape="1">
          <a:blip r:embed="rId30">
            <a:alphaModFix/>
          </a:blip>
          <a:srcRect b="0" l="0" r="0" t="0"/>
          <a:stretch/>
        </p:blipFill>
        <p:spPr>
          <a:xfrm>
            <a:off x="2062372" y="2076845"/>
            <a:ext cx="684808" cy="684808"/>
          </a:xfrm>
          <a:prstGeom prst="rect">
            <a:avLst/>
          </a:prstGeom>
          <a:noFill/>
          <a:ln>
            <a:noFill/>
          </a:ln>
        </p:spPr>
      </p:pic>
      <p:pic>
        <p:nvPicPr>
          <p:cNvPr id="699" name="Google Shape;699;p90"/>
          <p:cNvPicPr preferRelativeResize="0"/>
          <p:nvPr/>
        </p:nvPicPr>
        <p:blipFill rotWithShape="1">
          <a:blip r:embed="rId31">
            <a:alphaModFix/>
          </a:blip>
          <a:srcRect b="0" l="0" r="0" t="0"/>
          <a:stretch/>
        </p:blipFill>
        <p:spPr>
          <a:xfrm>
            <a:off x="1274673" y="2076845"/>
            <a:ext cx="684808" cy="684808"/>
          </a:xfrm>
          <a:prstGeom prst="rect">
            <a:avLst/>
          </a:prstGeom>
          <a:noFill/>
          <a:ln>
            <a:noFill/>
          </a:ln>
        </p:spPr>
      </p:pic>
      <p:pic>
        <p:nvPicPr>
          <p:cNvPr id="700" name="Google Shape;700;p90"/>
          <p:cNvPicPr preferRelativeResize="0"/>
          <p:nvPr/>
        </p:nvPicPr>
        <p:blipFill rotWithShape="1">
          <a:blip r:embed="rId32">
            <a:alphaModFix/>
          </a:blip>
          <a:srcRect b="0" l="0" r="0" t="0"/>
          <a:stretch/>
        </p:blipFill>
        <p:spPr>
          <a:xfrm>
            <a:off x="2850069" y="2076845"/>
            <a:ext cx="684807" cy="684808"/>
          </a:xfrm>
          <a:prstGeom prst="rect">
            <a:avLst/>
          </a:prstGeom>
          <a:noFill/>
          <a:ln>
            <a:noFill/>
          </a:ln>
        </p:spPr>
      </p:pic>
      <p:sp>
        <p:nvSpPr>
          <p:cNvPr id="701" name="Google Shape;701;p90"/>
          <p:cNvSpPr txBox="1"/>
          <p:nvPr/>
        </p:nvSpPr>
        <p:spPr>
          <a:xfrm>
            <a:off x="358476" y="1664197"/>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Spark Benefits</a:t>
            </a:r>
            <a:endParaRPr b="0" i="0" sz="1600">
              <a:solidFill>
                <a:schemeClr val="lt1"/>
              </a:solidFill>
              <a:latin typeface="Source Sans Pro"/>
              <a:ea typeface="Source Sans Pro"/>
              <a:cs typeface="Source Sans Pro"/>
              <a:sym typeface="Source Sans Pro"/>
            </a:endParaRPr>
          </a:p>
        </p:txBody>
      </p:sp>
      <p:pic>
        <p:nvPicPr>
          <p:cNvPr id="702" name="Google Shape;702;p90"/>
          <p:cNvPicPr preferRelativeResize="0"/>
          <p:nvPr/>
        </p:nvPicPr>
        <p:blipFill rotWithShape="1">
          <a:blip r:embed="rId33">
            <a:alphaModFix/>
          </a:blip>
          <a:srcRect b="0" l="0" r="0" t="0"/>
          <a:stretch/>
        </p:blipFill>
        <p:spPr>
          <a:xfrm>
            <a:off x="4379097" y="2093352"/>
            <a:ext cx="668300" cy="668300"/>
          </a:xfrm>
          <a:prstGeom prst="rect">
            <a:avLst/>
          </a:prstGeom>
          <a:noFill/>
          <a:ln>
            <a:noFill/>
          </a:ln>
        </p:spPr>
      </p:pic>
      <p:pic>
        <p:nvPicPr>
          <p:cNvPr id="703" name="Google Shape;703;p90"/>
          <p:cNvPicPr preferRelativeResize="0"/>
          <p:nvPr/>
        </p:nvPicPr>
        <p:blipFill rotWithShape="1">
          <a:blip r:embed="rId34">
            <a:alphaModFix/>
          </a:blip>
          <a:srcRect b="0" l="0" r="0" t="0"/>
          <a:stretch/>
        </p:blipFill>
        <p:spPr>
          <a:xfrm>
            <a:off x="5200171" y="2093352"/>
            <a:ext cx="668300" cy="668300"/>
          </a:xfrm>
          <a:prstGeom prst="rect">
            <a:avLst/>
          </a:prstGeom>
          <a:noFill/>
          <a:ln>
            <a:noFill/>
          </a:ln>
        </p:spPr>
      </p:pic>
      <p:pic>
        <p:nvPicPr>
          <p:cNvPr id="704" name="Google Shape;704;p90"/>
          <p:cNvPicPr preferRelativeResize="0"/>
          <p:nvPr/>
        </p:nvPicPr>
        <p:blipFill rotWithShape="1">
          <a:blip r:embed="rId35">
            <a:alphaModFix/>
          </a:blip>
          <a:srcRect b="0" l="0" r="0" t="0"/>
          <a:stretch/>
        </p:blipFill>
        <p:spPr>
          <a:xfrm>
            <a:off x="6021244" y="2093352"/>
            <a:ext cx="668300" cy="668300"/>
          </a:xfrm>
          <a:prstGeom prst="rect">
            <a:avLst/>
          </a:prstGeom>
          <a:noFill/>
          <a:ln>
            <a:noFill/>
          </a:ln>
        </p:spPr>
      </p:pic>
      <p:pic>
        <p:nvPicPr>
          <p:cNvPr id="705" name="Google Shape;705;p90"/>
          <p:cNvPicPr preferRelativeResize="0"/>
          <p:nvPr/>
        </p:nvPicPr>
        <p:blipFill/>
        <p:spPr>
          <a:xfrm>
            <a:off x="6842317" y="2093352"/>
            <a:ext cx="668300" cy="668300"/>
          </a:xfrm>
          <a:prstGeom prst="rect">
            <a:avLst/>
          </a:prstGeom>
          <a:solidFill>
            <a:srgbClr val="FFFFFF"/>
          </a:solidFill>
          <a:ln>
            <a:noFill/>
          </a:ln>
        </p:spPr>
      </p:pic>
      <p:pic>
        <p:nvPicPr>
          <p:cNvPr id="706" name="Google Shape;706;p90"/>
          <p:cNvPicPr preferRelativeResize="0"/>
          <p:nvPr/>
        </p:nvPicPr>
        <p:blipFill rotWithShape="1">
          <a:blip r:embed="rId36">
            <a:alphaModFix/>
          </a:blip>
          <a:srcRect b="0" l="0" r="0" t="0"/>
          <a:stretch/>
        </p:blipFill>
        <p:spPr>
          <a:xfrm>
            <a:off x="7663391" y="2093352"/>
            <a:ext cx="668300" cy="668300"/>
          </a:xfrm>
          <a:prstGeom prst="rect">
            <a:avLst/>
          </a:prstGeom>
          <a:noFill/>
          <a:ln>
            <a:noFill/>
          </a:ln>
        </p:spPr>
      </p:pic>
      <p:pic>
        <p:nvPicPr>
          <p:cNvPr id="707" name="Google Shape;707;p90"/>
          <p:cNvPicPr preferRelativeResize="0"/>
          <p:nvPr/>
        </p:nvPicPr>
        <p:blipFill rotWithShape="1">
          <a:blip r:embed="rId37">
            <a:alphaModFix/>
          </a:blip>
          <a:srcRect b="0" l="0" r="0" t="0"/>
          <a:stretch/>
        </p:blipFill>
        <p:spPr>
          <a:xfrm>
            <a:off x="8484464" y="2093352"/>
            <a:ext cx="668300" cy="668300"/>
          </a:xfrm>
          <a:prstGeom prst="rect">
            <a:avLst/>
          </a:prstGeom>
          <a:noFill/>
          <a:ln>
            <a:noFill/>
          </a:ln>
        </p:spPr>
      </p:pic>
      <p:pic>
        <p:nvPicPr>
          <p:cNvPr id="708" name="Google Shape;708;p90"/>
          <p:cNvPicPr preferRelativeResize="0"/>
          <p:nvPr/>
        </p:nvPicPr>
        <p:blipFill rotWithShape="1">
          <a:blip r:embed="rId38">
            <a:alphaModFix/>
          </a:blip>
          <a:srcRect b="0" l="0" r="0" t="0"/>
          <a:stretch/>
        </p:blipFill>
        <p:spPr>
          <a:xfrm>
            <a:off x="9305538" y="2093352"/>
            <a:ext cx="668300" cy="668300"/>
          </a:xfrm>
          <a:prstGeom prst="rect">
            <a:avLst/>
          </a:prstGeom>
          <a:noFill/>
          <a:ln>
            <a:noFill/>
          </a:ln>
        </p:spPr>
      </p:pic>
      <p:pic>
        <p:nvPicPr>
          <p:cNvPr id="709" name="Google Shape;709;p90"/>
          <p:cNvPicPr preferRelativeResize="0"/>
          <p:nvPr/>
        </p:nvPicPr>
        <p:blipFill rotWithShape="1">
          <a:blip r:embed="rId39">
            <a:alphaModFix/>
          </a:blip>
          <a:srcRect b="0" l="0" r="0" t="0"/>
          <a:stretch/>
        </p:blipFill>
        <p:spPr>
          <a:xfrm>
            <a:off x="10126610" y="2093352"/>
            <a:ext cx="668300" cy="668300"/>
          </a:xfrm>
          <a:prstGeom prst="rect">
            <a:avLst/>
          </a:prstGeom>
          <a:noFill/>
          <a:ln>
            <a:noFill/>
          </a:ln>
        </p:spPr>
      </p:pic>
      <p:pic>
        <p:nvPicPr>
          <p:cNvPr id="710" name="Google Shape;710;p90"/>
          <p:cNvPicPr preferRelativeResize="0"/>
          <p:nvPr/>
        </p:nvPicPr>
        <p:blipFill rotWithShape="1">
          <a:blip r:embed="rId40">
            <a:alphaModFix/>
          </a:blip>
          <a:srcRect b="0" l="0" r="0" t="0"/>
          <a:stretch/>
        </p:blipFill>
        <p:spPr>
          <a:xfrm>
            <a:off x="10947684" y="2093352"/>
            <a:ext cx="668300" cy="668300"/>
          </a:xfrm>
          <a:prstGeom prst="rect">
            <a:avLst/>
          </a:prstGeom>
          <a:noFill/>
          <a:ln>
            <a:noFill/>
          </a:ln>
        </p:spPr>
      </p:pic>
      <p:sp>
        <p:nvSpPr>
          <p:cNvPr id="711" name="Google Shape;711;p90"/>
          <p:cNvSpPr txBox="1"/>
          <p:nvPr/>
        </p:nvSpPr>
        <p:spPr>
          <a:xfrm>
            <a:off x="4250544" y="1667251"/>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Spark Features</a:t>
            </a:r>
            <a:endParaRPr b="0" i="0" sz="1600">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bg>
      <p:bgPr>
        <a:solidFill>
          <a:schemeClr val="dk1"/>
        </a:solidFill>
      </p:bgPr>
    </p:bg>
    <p:spTree>
      <p:nvGrpSpPr>
        <p:cNvPr id="712" name="Shape 712"/>
        <p:cNvGrpSpPr/>
        <p:nvPr/>
      </p:nvGrpSpPr>
      <p:grpSpPr>
        <a:xfrm>
          <a:off x="0" y="0"/>
          <a:ext cx="0" cy="0"/>
          <a:chOff x="0" y="0"/>
          <a:chExt cx="0" cy="0"/>
        </a:xfrm>
      </p:grpSpPr>
      <p:pic>
        <p:nvPicPr>
          <p:cNvPr id="713" name="Google Shape;713;p91"/>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
        <p:nvSpPr>
          <p:cNvPr id="714" name="Google Shape;714;p91"/>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
        <p:nvSpPr>
          <p:cNvPr id="715" name="Google Shape;715;p91"/>
          <p:cNvSpPr txBox="1"/>
          <p:nvPr/>
        </p:nvSpPr>
        <p:spPr>
          <a:xfrm>
            <a:off x="302013" y="1691425"/>
            <a:ext cx="1665300" cy="501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500"/>
              <a:buFont typeface="Arial"/>
              <a:buNone/>
            </a:pPr>
            <a:r>
              <a:rPr b="0" i="0" lang="en-US" sz="1600">
                <a:solidFill>
                  <a:schemeClr val="lt1"/>
                </a:solidFill>
                <a:latin typeface="Source Sans Pro"/>
                <a:ea typeface="Source Sans Pro"/>
                <a:cs typeface="Source Sans Pro"/>
                <a:sym typeface="Source Sans Pro"/>
              </a:rPr>
              <a:t>Misc </a:t>
            </a:r>
            <a:endParaRPr b="0" i="0" sz="1600">
              <a:solidFill>
                <a:schemeClr val="lt1"/>
              </a:solidFill>
              <a:latin typeface="Source Sans Pro"/>
              <a:ea typeface="Source Sans Pro"/>
              <a:cs typeface="Source Sans Pro"/>
              <a:sym typeface="Source Sans Pro"/>
            </a:endParaRPr>
          </a:p>
        </p:txBody>
      </p:sp>
      <p:pic>
        <p:nvPicPr>
          <p:cNvPr id="716" name="Google Shape;716;p91"/>
          <p:cNvPicPr preferRelativeResize="0"/>
          <p:nvPr/>
        </p:nvPicPr>
        <p:blipFill rotWithShape="1">
          <a:blip r:embed="rId3">
            <a:alphaModFix/>
          </a:blip>
          <a:srcRect b="0" l="0" r="0" t="0"/>
          <a:stretch/>
        </p:blipFill>
        <p:spPr>
          <a:xfrm>
            <a:off x="242619" y="2284057"/>
            <a:ext cx="746732" cy="746733"/>
          </a:xfrm>
          <a:prstGeom prst="rect">
            <a:avLst/>
          </a:prstGeom>
          <a:noFill/>
          <a:ln>
            <a:noFill/>
          </a:ln>
        </p:spPr>
      </p:pic>
      <p:pic>
        <p:nvPicPr>
          <p:cNvPr id="717" name="Google Shape;717;p91"/>
          <p:cNvPicPr preferRelativeResize="0"/>
          <p:nvPr/>
        </p:nvPicPr>
        <p:blipFill rotWithShape="1">
          <a:blip r:embed="rId4">
            <a:alphaModFix/>
          </a:blip>
          <a:srcRect b="0" l="0" r="0" t="0"/>
          <a:stretch/>
        </p:blipFill>
        <p:spPr>
          <a:xfrm>
            <a:off x="961237" y="2284057"/>
            <a:ext cx="746733" cy="746733"/>
          </a:xfrm>
          <a:prstGeom prst="rect">
            <a:avLst/>
          </a:prstGeom>
          <a:noFill/>
          <a:ln>
            <a:noFill/>
          </a:ln>
        </p:spPr>
      </p:pic>
      <p:pic>
        <p:nvPicPr>
          <p:cNvPr id="718" name="Google Shape;718;p91"/>
          <p:cNvPicPr preferRelativeResize="0"/>
          <p:nvPr/>
        </p:nvPicPr>
        <p:blipFill rotWithShape="1">
          <a:blip r:embed="rId5">
            <a:alphaModFix/>
          </a:blip>
          <a:srcRect b="0" l="0" r="0" t="0"/>
          <a:stretch/>
        </p:blipFill>
        <p:spPr>
          <a:xfrm>
            <a:off x="1679856" y="2284057"/>
            <a:ext cx="746733" cy="746733"/>
          </a:xfrm>
          <a:prstGeom prst="rect">
            <a:avLst/>
          </a:prstGeom>
          <a:noFill/>
          <a:ln>
            <a:noFill/>
          </a:ln>
        </p:spPr>
      </p:pic>
      <p:pic>
        <p:nvPicPr>
          <p:cNvPr id="719" name="Google Shape;719;p91"/>
          <p:cNvPicPr preferRelativeResize="0"/>
          <p:nvPr/>
        </p:nvPicPr>
        <p:blipFill/>
        <p:spPr>
          <a:xfrm>
            <a:off x="2398475" y="2284057"/>
            <a:ext cx="746733" cy="746733"/>
          </a:xfrm>
          <a:prstGeom prst="rect">
            <a:avLst/>
          </a:prstGeom>
          <a:solidFill>
            <a:srgbClr val="FFFFFF"/>
          </a:solidFill>
          <a:ln>
            <a:noFill/>
          </a:ln>
        </p:spPr>
      </p:pic>
      <p:pic>
        <p:nvPicPr>
          <p:cNvPr id="720" name="Google Shape;720;p91"/>
          <p:cNvPicPr preferRelativeResize="0"/>
          <p:nvPr/>
        </p:nvPicPr>
        <p:blipFill rotWithShape="1">
          <a:blip r:embed="rId6">
            <a:alphaModFix/>
          </a:blip>
          <a:srcRect b="0" l="0" r="0" t="0"/>
          <a:stretch/>
        </p:blipFill>
        <p:spPr>
          <a:xfrm>
            <a:off x="3117093" y="2284057"/>
            <a:ext cx="746732" cy="746733"/>
          </a:xfrm>
          <a:prstGeom prst="rect">
            <a:avLst/>
          </a:prstGeom>
          <a:noFill/>
          <a:ln>
            <a:noFill/>
          </a:ln>
        </p:spPr>
      </p:pic>
      <p:pic>
        <p:nvPicPr>
          <p:cNvPr id="721" name="Google Shape;721;p91"/>
          <p:cNvPicPr preferRelativeResize="0"/>
          <p:nvPr/>
        </p:nvPicPr>
        <p:blipFill rotWithShape="1">
          <a:blip r:embed="rId7">
            <a:alphaModFix/>
          </a:blip>
          <a:srcRect b="0" l="0" r="0" t="0"/>
          <a:stretch/>
        </p:blipFill>
        <p:spPr>
          <a:xfrm>
            <a:off x="3835712" y="2284057"/>
            <a:ext cx="746732" cy="746733"/>
          </a:xfrm>
          <a:prstGeom prst="rect">
            <a:avLst/>
          </a:prstGeom>
          <a:noFill/>
          <a:ln>
            <a:noFill/>
          </a:ln>
        </p:spPr>
      </p:pic>
      <p:pic>
        <p:nvPicPr>
          <p:cNvPr id="722" name="Google Shape;722;p91"/>
          <p:cNvPicPr preferRelativeResize="0"/>
          <p:nvPr/>
        </p:nvPicPr>
        <p:blipFill rotWithShape="1">
          <a:blip r:embed="rId8">
            <a:alphaModFix/>
          </a:blip>
          <a:srcRect b="0" l="0" r="0" t="0"/>
          <a:stretch/>
        </p:blipFill>
        <p:spPr>
          <a:xfrm>
            <a:off x="4554331" y="2284057"/>
            <a:ext cx="746732" cy="746733"/>
          </a:xfrm>
          <a:prstGeom prst="rect">
            <a:avLst/>
          </a:prstGeom>
          <a:noFill/>
          <a:ln>
            <a:noFill/>
          </a:ln>
        </p:spPr>
      </p:pic>
      <p:pic>
        <p:nvPicPr>
          <p:cNvPr id="723" name="Google Shape;723;p91"/>
          <p:cNvPicPr preferRelativeResize="0"/>
          <p:nvPr/>
        </p:nvPicPr>
        <p:blipFill/>
        <p:spPr>
          <a:xfrm>
            <a:off x="5272949" y="2284057"/>
            <a:ext cx="746732" cy="746733"/>
          </a:xfrm>
          <a:prstGeom prst="rect">
            <a:avLst/>
          </a:prstGeom>
          <a:solidFill>
            <a:srgbClr val="FFFFFF"/>
          </a:solidFill>
          <a:ln>
            <a:noFill/>
          </a:ln>
        </p:spPr>
      </p:pic>
      <p:pic>
        <p:nvPicPr>
          <p:cNvPr id="724" name="Google Shape;724;p91"/>
          <p:cNvPicPr preferRelativeResize="0"/>
          <p:nvPr/>
        </p:nvPicPr>
        <p:blipFill rotWithShape="1">
          <a:blip r:embed="rId9">
            <a:alphaModFix/>
          </a:blip>
          <a:srcRect b="0" l="0" r="0" t="0"/>
          <a:stretch/>
        </p:blipFill>
        <p:spPr>
          <a:xfrm>
            <a:off x="5991568" y="2284057"/>
            <a:ext cx="746732" cy="746733"/>
          </a:xfrm>
          <a:prstGeom prst="rect">
            <a:avLst/>
          </a:prstGeom>
          <a:noFill/>
          <a:ln>
            <a:noFill/>
          </a:ln>
        </p:spPr>
      </p:pic>
      <p:pic>
        <p:nvPicPr>
          <p:cNvPr id="725" name="Google Shape;725;p91"/>
          <p:cNvPicPr preferRelativeResize="0"/>
          <p:nvPr/>
        </p:nvPicPr>
        <p:blipFill rotWithShape="1">
          <a:blip r:embed="rId10">
            <a:alphaModFix/>
          </a:blip>
          <a:srcRect b="0" l="0" r="0" t="0"/>
          <a:stretch/>
        </p:blipFill>
        <p:spPr>
          <a:xfrm>
            <a:off x="6710186" y="2284057"/>
            <a:ext cx="746732" cy="746733"/>
          </a:xfrm>
          <a:prstGeom prst="rect">
            <a:avLst/>
          </a:prstGeom>
          <a:noFill/>
          <a:ln>
            <a:noFill/>
          </a:ln>
        </p:spPr>
      </p:pic>
      <p:pic>
        <p:nvPicPr>
          <p:cNvPr id="726" name="Google Shape;726;p91"/>
          <p:cNvPicPr preferRelativeResize="0"/>
          <p:nvPr/>
        </p:nvPicPr>
        <p:blipFill rotWithShape="1">
          <a:blip r:embed="rId11">
            <a:alphaModFix/>
          </a:blip>
          <a:srcRect b="0" l="0" r="0" t="0"/>
          <a:stretch/>
        </p:blipFill>
        <p:spPr>
          <a:xfrm>
            <a:off x="7428805" y="2284057"/>
            <a:ext cx="746732" cy="746733"/>
          </a:xfrm>
          <a:prstGeom prst="rect">
            <a:avLst/>
          </a:prstGeom>
          <a:noFill/>
          <a:ln>
            <a:noFill/>
          </a:ln>
        </p:spPr>
      </p:pic>
      <p:pic>
        <p:nvPicPr>
          <p:cNvPr id="727" name="Google Shape;727;p91"/>
          <p:cNvPicPr preferRelativeResize="0"/>
          <p:nvPr/>
        </p:nvPicPr>
        <p:blipFill rotWithShape="1">
          <a:blip r:embed="rId12">
            <a:alphaModFix/>
          </a:blip>
          <a:srcRect b="0" l="0" r="0" t="0"/>
          <a:stretch/>
        </p:blipFill>
        <p:spPr>
          <a:xfrm>
            <a:off x="8147424" y="2284057"/>
            <a:ext cx="746732" cy="746733"/>
          </a:xfrm>
          <a:prstGeom prst="rect">
            <a:avLst/>
          </a:prstGeom>
          <a:noFill/>
          <a:ln>
            <a:noFill/>
          </a:ln>
        </p:spPr>
      </p:pic>
      <p:pic>
        <p:nvPicPr>
          <p:cNvPr id="728" name="Google Shape;728;p91"/>
          <p:cNvPicPr preferRelativeResize="0"/>
          <p:nvPr/>
        </p:nvPicPr>
        <p:blipFill/>
        <p:spPr>
          <a:xfrm>
            <a:off x="8866043" y="2284057"/>
            <a:ext cx="746732" cy="746733"/>
          </a:xfrm>
          <a:prstGeom prst="rect">
            <a:avLst/>
          </a:prstGeom>
          <a:solidFill>
            <a:srgbClr val="FFFFFF"/>
          </a:solidFill>
          <a:ln>
            <a:noFill/>
          </a:ln>
        </p:spPr>
      </p:pic>
      <p:pic>
        <p:nvPicPr>
          <p:cNvPr id="729" name="Google Shape;729;p91"/>
          <p:cNvPicPr preferRelativeResize="0"/>
          <p:nvPr/>
        </p:nvPicPr>
        <p:blipFill rotWithShape="1">
          <a:blip r:embed="rId13">
            <a:alphaModFix/>
          </a:blip>
          <a:srcRect b="0" l="0" r="0" t="0"/>
          <a:stretch/>
        </p:blipFill>
        <p:spPr>
          <a:xfrm>
            <a:off x="9584661" y="2284057"/>
            <a:ext cx="746732" cy="746733"/>
          </a:xfrm>
          <a:prstGeom prst="rect">
            <a:avLst/>
          </a:prstGeom>
          <a:noFill/>
          <a:ln>
            <a:noFill/>
          </a:ln>
        </p:spPr>
      </p:pic>
      <p:pic>
        <p:nvPicPr>
          <p:cNvPr id="730" name="Google Shape;730;p91"/>
          <p:cNvPicPr preferRelativeResize="0"/>
          <p:nvPr/>
        </p:nvPicPr>
        <p:blipFill/>
        <p:spPr>
          <a:xfrm>
            <a:off x="10303280" y="2284057"/>
            <a:ext cx="746732" cy="746733"/>
          </a:xfrm>
          <a:prstGeom prst="rect">
            <a:avLst/>
          </a:prstGeom>
          <a:solidFill>
            <a:srgbClr val="FFFFFF"/>
          </a:solidFill>
          <a:ln>
            <a:noFill/>
          </a:ln>
        </p:spPr>
      </p:pic>
      <p:pic>
        <p:nvPicPr>
          <p:cNvPr id="731" name="Google Shape;731;p91"/>
          <p:cNvPicPr preferRelativeResize="0"/>
          <p:nvPr/>
        </p:nvPicPr>
        <p:blipFill/>
        <p:spPr>
          <a:xfrm>
            <a:off x="11021892" y="2284057"/>
            <a:ext cx="746732" cy="746733"/>
          </a:xfrm>
          <a:prstGeom prst="rect">
            <a:avLst/>
          </a:prstGeom>
          <a:solidFill>
            <a:srgbClr val="FFFFFF"/>
          </a:solidFill>
          <a:ln>
            <a:noFill/>
          </a:ln>
        </p:spPr>
      </p:pic>
      <p:pic>
        <p:nvPicPr>
          <p:cNvPr id="732" name="Google Shape;732;p91"/>
          <p:cNvPicPr preferRelativeResize="0"/>
          <p:nvPr/>
        </p:nvPicPr>
        <p:blipFill rotWithShape="1">
          <a:blip r:embed="rId14">
            <a:alphaModFix/>
          </a:blip>
          <a:srcRect b="0" l="0" r="0" t="0"/>
          <a:stretch/>
        </p:blipFill>
        <p:spPr>
          <a:xfrm>
            <a:off x="247131" y="3284632"/>
            <a:ext cx="746733" cy="746732"/>
          </a:xfrm>
          <a:prstGeom prst="rect">
            <a:avLst/>
          </a:prstGeom>
          <a:noFill/>
          <a:ln>
            <a:noFill/>
          </a:ln>
        </p:spPr>
      </p:pic>
      <p:pic>
        <p:nvPicPr>
          <p:cNvPr id="733" name="Google Shape;733;p91"/>
          <p:cNvPicPr preferRelativeResize="0"/>
          <p:nvPr/>
        </p:nvPicPr>
        <p:blipFill rotWithShape="1">
          <a:blip r:embed="rId15">
            <a:alphaModFix/>
          </a:blip>
          <a:srcRect b="0" l="0" r="0" t="0"/>
          <a:stretch/>
        </p:blipFill>
        <p:spPr>
          <a:xfrm>
            <a:off x="1025152" y="3284632"/>
            <a:ext cx="746732" cy="746732"/>
          </a:xfrm>
          <a:prstGeom prst="rect">
            <a:avLst/>
          </a:prstGeom>
          <a:noFill/>
          <a:ln>
            <a:noFill/>
          </a:ln>
        </p:spPr>
      </p:pic>
      <p:pic>
        <p:nvPicPr>
          <p:cNvPr id="734" name="Google Shape;734;p91"/>
          <p:cNvPicPr preferRelativeResize="0"/>
          <p:nvPr/>
        </p:nvPicPr>
        <p:blipFill rotWithShape="1">
          <a:blip r:embed="rId16">
            <a:alphaModFix/>
          </a:blip>
          <a:srcRect b="0" l="0" r="0" t="0"/>
          <a:stretch/>
        </p:blipFill>
        <p:spPr>
          <a:xfrm>
            <a:off x="1789059" y="3284632"/>
            <a:ext cx="746733" cy="746732"/>
          </a:xfrm>
          <a:prstGeom prst="rect">
            <a:avLst/>
          </a:prstGeom>
          <a:noFill/>
          <a:ln>
            <a:noFill/>
          </a:ln>
        </p:spPr>
      </p:pic>
      <p:pic>
        <p:nvPicPr>
          <p:cNvPr id="735" name="Google Shape;735;p91"/>
          <p:cNvPicPr preferRelativeResize="0"/>
          <p:nvPr/>
        </p:nvPicPr>
        <p:blipFill rotWithShape="1">
          <a:blip r:embed="rId17">
            <a:alphaModFix/>
          </a:blip>
          <a:srcRect b="0" l="0" r="0" t="0"/>
          <a:stretch/>
        </p:blipFill>
        <p:spPr>
          <a:xfrm>
            <a:off x="2501440" y="3284632"/>
            <a:ext cx="746733" cy="746732"/>
          </a:xfrm>
          <a:prstGeom prst="rect">
            <a:avLst/>
          </a:prstGeom>
          <a:noFill/>
          <a:ln>
            <a:noFill/>
          </a:ln>
        </p:spPr>
      </p:pic>
      <p:pic>
        <p:nvPicPr>
          <p:cNvPr id="736" name="Google Shape;736;p91"/>
          <p:cNvPicPr preferRelativeResize="0"/>
          <p:nvPr/>
        </p:nvPicPr>
        <p:blipFill/>
        <p:spPr>
          <a:xfrm>
            <a:off x="3213821" y="3284632"/>
            <a:ext cx="746732" cy="746732"/>
          </a:xfrm>
          <a:prstGeom prst="rect">
            <a:avLst/>
          </a:prstGeom>
          <a:solidFill>
            <a:srgbClr val="FFFFFF"/>
          </a:solidFill>
          <a:ln>
            <a:noFill/>
          </a:ln>
        </p:spPr>
      </p:pic>
      <p:pic>
        <p:nvPicPr>
          <p:cNvPr id="737" name="Google Shape;737;p91"/>
          <p:cNvPicPr preferRelativeResize="0"/>
          <p:nvPr/>
        </p:nvPicPr>
        <p:blipFill rotWithShape="1">
          <a:blip r:embed="rId18">
            <a:alphaModFix/>
          </a:blip>
          <a:srcRect b="0" l="0" r="0" t="0"/>
          <a:stretch/>
        </p:blipFill>
        <p:spPr>
          <a:xfrm>
            <a:off x="3926203" y="3284632"/>
            <a:ext cx="746732" cy="746732"/>
          </a:xfrm>
          <a:prstGeom prst="rect">
            <a:avLst/>
          </a:prstGeom>
          <a:noFill/>
          <a:ln>
            <a:noFill/>
          </a:ln>
        </p:spPr>
      </p:pic>
      <p:pic>
        <p:nvPicPr>
          <p:cNvPr id="738" name="Google Shape;738;p91"/>
          <p:cNvPicPr preferRelativeResize="0"/>
          <p:nvPr/>
        </p:nvPicPr>
        <p:blipFill rotWithShape="1">
          <a:blip r:embed="rId19">
            <a:alphaModFix/>
          </a:blip>
          <a:srcRect b="0" l="0" r="0" t="0"/>
          <a:stretch/>
        </p:blipFill>
        <p:spPr>
          <a:xfrm>
            <a:off x="4638584" y="3284632"/>
            <a:ext cx="746732" cy="746732"/>
          </a:xfrm>
          <a:prstGeom prst="rect">
            <a:avLst/>
          </a:prstGeom>
          <a:noFill/>
          <a:ln>
            <a:noFill/>
          </a:ln>
        </p:spPr>
      </p:pic>
      <p:pic>
        <p:nvPicPr>
          <p:cNvPr id="739" name="Google Shape;739;p91"/>
          <p:cNvPicPr preferRelativeResize="0"/>
          <p:nvPr/>
        </p:nvPicPr>
        <p:blipFill/>
        <p:spPr>
          <a:xfrm>
            <a:off x="8474767" y="5214667"/>
            <a:ext cx="746732" cy="746732"/>
          </a:xfrm>
          <a:prstGeom prst="rect">
            <a:avLst/>
          </a:prstGeom>
          <a:solidFill>
            <a:srgbClr val="FFFFFF"/>
          </a:solidFill>
          <a:ln>
            <a:noFill/>
          </a:ln>
        </p:spPr>
      </p:pic>
      <p:pic>
        <p:nvPicPr>
          <p:cNvPr id="740" name="Google Shape;740;p91"/>
          <p:cNvPicPr preferRelativeResize="0"/>
          <p:nvPr/>
        </p:nvPicPr>
        <p:blipFill rotWithShape="1">
          <a:blip r:embed="rId20">
            <a:alphaModFix/>
          </a:blip>
          <a:srcRect b="0" l="0" r="0" t="0"/>
          <a:stretch/>
        </p:blipFill>
        <p:spPr>
          <a:xfrm>
            <a:off x="9162864" y="5214667"/>
            <a:ext cx="746732" cy="746732"/>
          </a:xfrm>
          <a:prstGeom prst="rect">
            <a:avLst/>
          </a:prstGeom>
          <a:noFill/>
          <a:ln>
            <a:noFill/>
          </a:ln>
        </p:spPr>
      </p:pic>
      <p:pic>
        <p:nvPicPr>
          <p:cNvPr id="741" name="Google Shape;741;p91"/>
          <p:cNvPicPr preferRelativeResize="0"/>
          <p:nvPr/>
        </p:nvPicPr>
        <p:blipFill rotWithShape="1">
          <a:blip r:embed="rId21">
            <a:alphaModFix/>
          </a:blip>
          <a:srcRect b="0" l="0" r="0" t="0"/>
          <a:stretch/>
        </p:blipFill>
        <p:spPr>
          <a:xfrm>
            <a:off x="9850961" y="5214667"/>
            <a:ext cx="746732" cy="746732"/>
          </a:xfrm>
          <a:prstGeom prst="rect">
            <a:avLst/>
          </a:prstGeom>
          <a:noFill/>
          <a:ln>
            <a:noFill/>
          </a:ln>
        </p:spPr>
      </p:pic>
      <p:pic>
        <p:nvPicPr>
          <p:cNvPr id="742" name="Google Shape;742;p91"/>
          <p:cNvPicPr preferRelativeResize="0"/>
          <p:nvPr/>
        </p:nvPicPr>
        <p:blipFill/>
        <p:spPr>
          <a:xfrm>
            <a:off x="10539058" y="5214667"/>
            <a:ext cx="746732" cy="746732"/>
          </a:xfrm>
          <a:prstGeom prst="rect">
            <a:avLst/>
          </a:prstGeom>
          <a:solidFill>
            <a:srgbClr val="FFFFFF"/>
          </a:solidFill>
          <a:ln>
            <a:noFill/>
          </a:ln>
        </p:spPr>
      </p:pic>
      <p:pic>
        <p:nvPicPr>
          <p:cNvPr id="743" name="Google Shape;743;p91"/>
          <p:cNvPicPr preferRelativeResize="0"/>
          <p:nvPr/>
        </p:nvPicPr>
        <p:blipFill rotWithShape="1">
          <a:blip r:embed="rId22">
            <a:alphaModFix/>
          </a:blip>
          <a:srcRect b="0" l="0" r="0" t="0"/>
          <a:stretch/>
        </p:blipFill>
        <p:spPr>
          <a:xfrm>
            <a:off x="11227153" y="5214667"/>
            <a:ext cx="746732" cy="746732"/>
          </a:xfrm>
          <a:prstGeom prst="rect">
            <a:avLst/>
          </a:prstGeom>
          <a:noFill/>
          <a:ln>
            <a:noFill/>
          </a:ln>
        </p:spPr>
      </p:pic>
      <p:pic>
        <p:nvPicPr>
          <p:cNvPr id="744" name="Google Shape;744;p91"/>
          <p:cNvPicPr preferRelativeResize="0"/>
          <p:nvPr/>
        </p:nvPicPr>
        <p:blipFill rotWithShape="1">
          <a:blip r:embed="rId23">
            <a:alphaModFix/>
          </a:blip>
          <a:srcRect b="0" l="0" r="0" t="0"/>
          <a:stretch/>
        </p:blipFill>
        <p:spPr>
          <a:xfrm>
            <a:off x="5350965" y="3204616"/>
            <a:ext cx="746732" cy="746732"/>
          </a:xfrm>
          <a:prstGeom prst="rect">
            <a:avLst/>
          </a:prstGeom>
          <a:noFill/>
          <a:ln>
            <a:noFill/>
          </a:ln>
        </p:spPr>
      </p:pic>
      <p:pic>
        <p:nvPicPr>
          <p:cNvPr id="745" name="Google Shape;745;p91"/>
          <p:cNvPicPr preferRelativeResize="0"/>
          <p:nvPr/>
        </p:nvPicPr>
        <p:blipFill/>
        <p:spPr>
          <a:xfrm>
            <a:off x="6063347" y="3204616"/>
            <a:ext cx="746732" cy="746732"/>
          </a:xfrm>
          <a:prstGeom prst="rect">
            <a:avLst/>
          </a:prstGeom>
          <a:solidFill>
            <a:srgbClr val="FFFFFF"/>
          </a:solidFill>
          <a:ln>
            <a:noFill/>
          </a:ln>
        </p:spPr>
      </p:pic>
      <p:pic>
        <p:nvPicPr>
          <p:cNvPr id="746" name="Google Shape;746;p91"/>
          <p:cNvPicPr preferRelativeResize="0"/>
          <p:nvPr/>
        </p:nvPicPr>
        <p:blipFill rotWithShape="1">
          <a:blip r:embed="rId24">
            <a:alphaModFix/>
          </a:blip>
          <a:srcRect b="0" l="0" r="0" t="0"/>
          <a:stretch/>
        </p:blipFill>
        <p:spPr>
          <a:xfrm>
            <a:off x="6775728" y="3204616"/>
            <a:ext cx="746732" cy="746732"/>
          </a:xfrm>
          <a:prstGeom prst="rect">
            <a:avLst/>
          </a:prstGeom>
          <a:noFill/>
          <a:ln>
            <a:noFill/>
          </a:ln>
        </p:spPr>
      </p:pic>
      <p:pic>
        <p:nvPicPr>
          <p:cNvPr id="747" name="Google Shape;747;p91"/>
          <p:cNvPicPr preferRelativeResize="0"/>
          <p:nvPr/>
        </p:nvPicPr>
        <p:blipFill/>
        <p:spPr>
          <a:xfrm>
            <a:off x="7488109" y="3204616"/>
            <a:ext cx="746732" cy="746732"/>
          </a:xfrm>
          <a:prstGeom prst="rect">
            <a:avLst/>
          </a:prstGeom>
          <a:solidFill>
            <a:srgbClr val="FFFFFF"/>
          </a:solidFill>
          <a:ln>
            <a:noFill/>
          </a:ln>
        </p:spPr>
      </p:pic>
      <p:pic>
        <p:nvPicPr>
          <p:cNvPr id="748" name="Google Shape;748;p91"/>
          <p:cNvPicPr preferRelativeResize="0"/>
          <p:nvPr/>
        </p:nvPicPr>
        <p:blipFill/>
        <p:spPr>
          <a:xfrm>
            <a:off x="8200491" y="3204616"/>
            <a:ext cx="746732" cy="746732"/>
          </a:xfrm>
          <a:prstGeom prst="rect">
            <a:avLst/>
          </a:prstGeom>
          <a:solidFill>
            <a:srgbClr val="FFFFFF"/>
          </a:solidFill>
          <a:ln>
            <a:noFill/>
          </a:ln>
        </p:spPr>
      </p:pic>
      <p:pic>
        <p:nvPicPr>
          <p:cNvPr id="749" name="Google Shape;749;p91"/>
          <p:cNvPicPr preferRelativeResize="0"/>
          <p:nvPr/>
        </p:nvPicPr>
        <p:blipFill rotWithShape="1">
          <a:blip r:embed="rId25">
            <a:alphaModFix/>
          </a:blip>
          <a:srcRect b="0" l="0" r="0" t="0"/>
          <a:stretch/>
        </p:blipFill>
        <p:spPr>
          <a:xfrm>
            <a:off x="8912872" y="3204616"/>
            <a:ext cx="746732" cy="746732"/>
          </a:xfrm>
          <a:prstGeom prst="rect">
            <a:avLst/>
          </a:prstGeom>
          <a:noFill/>
          <a:ln>
            <a:noFill/>
          </a:ln>
        </p:spPr>
      </p:pic>
      <p:pic>
        <p:nvPicPr>
          <p:cNvPr id="750" name="Google Shape;750;p91"/>
          <p:cNvPicPr preferRelativeResize="0"/>
          <p:nvPr/>
        </p:nvPicPr>
        <p:blipFill/>
        <p:spPr>
          <a:xfrm>
            <a:off x="9625253" y="3204616"/>
            <a:ext cx="746732" cy="746732"/>
          </a:xfrm>
          <a:prstGeom prst="rect">
            <a:avLst/>
          </a:prstGeom>
          <a:solidFill>
            <a:srgbClr val="FFFFFF"/>
          </a:solidFill>
          <a:ln>
            <a:noFill/>
          </a:ln>
        </p:spPr>
      </p:pic>
      <p:pic>
        <p:nvPicPr>
          <p:cNvPr id="751" name="Google Shape;751;p91"/>
          <p:cNvPicPr preferRelativeResize="0"/>
          <p:nvPr/>
        </p:nvPicPr>
        <p:blipFill/>
        <p:spPr>
          <a:xfrm>
            <a:off x="10337634" y="3204616"/>
            <a:ext cx="746732" cy="746732"/>
          </a:xfrm>
          <a:prstGeom prst="rect">
            <a:avLst/>
          </a:prstGeom>
          <a:solidFill>
            <a:srgbClr val="FFFFFF"/>
          </a:solidFill>
          <a:ln>
            <a:noFill/>
          </a:ln>
        </p:spPr>
      </p:pic>
      <p:pic>
        <p:nvPicPr>
          <p:cNvPr id="752" name="Google Shape;752;p91"/>
          <p:cNvPicPr preferRelativeResize="0"/>
          <p:nvPr/>
        </p:nvPicPr>
        <p:blipFill rotWithShape="1">
          <a:blip r:embed="rId26">
            <a:alphaModFix/>
          </a:blip>
          <a:srcRect b="0" l="0" r="0" t="0"/>
          <a:stretch/>
        </p:blipFill>
        <p:spPr>
          <a:xfrm>
            <a:off x="11050013" y="3204616"/>
            <a:ext cx="746732" cy="746732"/>
          </a:xfrm>
          <a:prstGeom prst="rect">
            <a:avLst/>
          </a:prstGeom>
          <a:noFill/>
          <a:ln>
            <a:noFill/>
          </a:ln>
        </p:spPr>
      </p:pic>
      <p:pic>
        <p:nvPicPr>
          <p:cNvPr id="753" name="Google Shape;753;p91"/>
          <p:cNvPicPr preferRelativeResize="0"/>
          <p:nvPr/>
        </p:nvPicPr>
        <p:blipFill rotWithShape="1">
          <a:blip r:embed="rId27">
            <a:alphaModFix/>
          </a:blip>
          <a:srcRect b="0" l="0" r="0" t="0"/>
          <a:stretch/>
        </p:blipFill>
        <p:spPr>
          <a:xfrm>
            <a:off x="1042327" y="4179696"/>
            <a:ext cx="746733" cy="746732"/>
          </a:xfrm>
          <a:prstGeom prst="rect">
            <a:avLst/>
          </a:prstGeom>
          <a:noFill/>
          <a:ln>
            <a:noFill/>
          </a:ln>
        </p:spPr>
      </p:pic>
      <p:pic>
        <p:nvPicPr>
          <p:cNvPr id="754" name="Google Shape;754;p91"/>
          <p:cNvPicPr preferRelativeResize="0"/>
          <p:nvPr/>
        </p:nvPicPr>
        <p:blipFill/>
        <p:spPr>
          <a:xfrm>
            <a:off x="1899799" y="4179696"/>
            <a:ext cx="746733" cy="746732"/>
          </a:xfrm>
          <a:prstGeom prst="rect">
            <a:avLst/>
          </a:prstGeom>
          <a:solidFill>
            <a:srgbClr val="FFFFFF"/>
          </a:solidFill>
          <a:ln>
            <a:noFill/>
          </a:ln>
        </p:spPr>
      </p:pic>
      <p:pic>
        <p:nvPicPr>
          <p:cNvPr id="755" name="Google Shape;755;p91"/>
          <p:cNvPicPr preferRelativeResize="0"/>
          <p:nvPr/>
        </p:nvPicPr>
        <p:blipFill rotWithShape="1">
          <a:blip r:embed="rId28">
            <a:alphaModFix/>
          </a:blip>
          <a:srcRect b="0" l="0" r="0" t="0"/>
          <a:stretch/>
        </p:blipFill>
        <p:spPr>
          <a:xfrm>
            <a:off x="247129" y="4179696"/>
            <a:ext cx="746733" cy="746732"/>
          </a:xfrm>
          <a:prstGeom prst="rect">
            <a:avLst/>
          </a:prstGeom>
          <a:noFill/>
          <a:ln>
            <a:noFill/>
          </a:ln>
        </p:spPr>
      </p:pic>
      <p:pic>
        <p:nvPicPr>
          <p:cNvPr id="756" name="Google Shape;756;p91"/>
          <p:cNvPicPr preferRelativeResize="0"/>
          <p:nvPr/>
        </p:nvPicPr>
        <p:blipFill rotWithShape="1">
          <a:blip r:embed="rId29">
            <a:alphaModFix/>
          </a:blip>
          <a:srcRect b="0" l="0" r="0" t="0"/>
          <a:stretch/>
        </p:blipFill>
        <p:spPr>
          <a:xfrm>
            <a:off x="2667551" y="4179696"/>
            <a:ext cx="746732" cy="746732"/>
          </a:xfrm>
          <a:prstGeom prst="rect">
            <a:avLst/>
          </a:prstGeom>
          <a:noFill/>
          <a:ln>
            <a:noFill/>
          </a:ln>
        </p:spPr>
      </p:pic>
      <p:pic>
        <p:nvPicPr>
          <p:cNvPr id="757" name="Google Shape;757;p91"/>
          <p:cNvPicPr preferRelativeResize="0"/>
          <p:nvPr/>
        </p:nvPicPr>
        <p:blipFill/>
        <p:spPr>
          <a:xfrm>
            <a:off x="3435303" y="4179696"/>
            <a:ext cx="746732" cy="746732"/>
          </a:xfrm>
          <a:prstGeom prst="rect">
            <a:avLst/>
          </a:prstGeom>
          <a:solidFill>
            <a:srgbClr val="FFFFFF"/>
          </a:solidFill>
          <a:ln>
            <a:noFill/>
          </a:ln>
        </p:spPr>
      </p:pic>
      <p:pic>
        <p:nvPicPr>
          <p:cNvPr id="758" name="Google Shape;758;p91"/>
          <p:cNvPicPr preferRelativeResize="0"/>
          <p:nvPr/>
        </p:nvPicPr>
        <p:blipFill rotWithShape="1">
          <a:blip r:embed="rId30">
            <a:alphaModFix/>
          </a:blip>
          <a:srcRect b="0" l="0" r="0" t="0"/>
          <a:stretch/>
        </p:blipFill>
        <p:spPr>
          <a:xfrm>
            <a:off x="4203055" y="4179696"/>
            <a:ext cx="746732" cy="746732"/>
          </a:xfrm>
          <a:prstGeom prst="rect">
            <a:avLst/>
          </a:prstGeom>
          <a:noFill/>
          <a:ln>
            <a:noFill/>
          </a:ln>
        </p:spPr>
      </p:pic>
      <p:pic>
        <p:nvPicPr>
          <p:cNvPr id="759" name="Google Shape;759;p91"/>
          <p:cNvPicPr preferRelativeResize="0"/>
          <p:nvPr/>
        </p:nvPicPr>
        <p:blipFill/>
        <p:spPr>
          <a:xfrm>
            <a:off x="4970807" y="4179696"/>
            <a:ext cx="746732" cy="746732"/>
          </a:xfrm>
          <a:prstGeom prst="rect">
            <a:avLst/>
          </a:prstGeom>
          <a:solidFill>
            <a:srgbClr val="FFFFFF"/>
          </a:solidFill>
          <a:ln>
            <a:noFill/>
          </a:ln>
        </p:spPr>
      </p:pic>
      <p:pic>
        <p:nvPicPr>
          <p:cNvPr id="760" name="Google Shape;760;p91"/>
          <p:cNvPicPr preferRelativeResize="0"/>
          <p:nvPr/>
        </p:nvPicPr>
        <p:blipFill rotWithShape="1">
          <a:blip r:embed="rId31">
            <a:alphaModFix/>
          </a:blip>
          <a:srcRect b="0" l="0" r="0" t="0"/>
          <a:stretch/>
        </p:blipFill>
        <p:spPr>
          <a:xfrm>
            <a:off x="5738559" y="4179696"/>
            <a:ext cx="746732" cy="746732"/>
          </a:xfrm>
          <a:prstGeom prst="rect">
            <a:avLst/>
          </a:prstGeom>
          <a:noFill/>
          <a:ln>
            <a:noFill/>
          </a:ln>
        </p:spPr>
      </p:pic>
      <p:pic>
        <p:nvPicPr>
          <p:cNvPr id="761" name="Google Shape;761;p91"/>
          <p:cNvPicPr preferRelativeResize="0"/>
          <p:nvPr/>
        </p:nvPicPr>
        <p:blipFill/>
        <p:spPr>
          <a:xfrm>
            <a:off x="6506310" y="4179696"/>
            <a:ext cx="746732" cy="746732"/>
          </a:xfrm>
          <a:prstGeom prst="rect">
            <a:avLst/>
          </a:prstGeom>
          <a:solidFill>
            <a:srgbClr val="FFFFFF"/>
          </a:solidFill>
          <a:ln>
            <a:noFill/>
          </a:ln>
        </p:spPr>
      </p:pic>
      <p:pic>
        <p:nvPicPr>
          <p:cNvPr id="762" name="Google Shape;762;p91"/>
          <p:cNvPicPr preferRelativeResize="0"/>
          <p:nvPr/>
        </p:nvPicPr>
        <p:blipFill rotWithShape="1">
          <a:blip r:embed="rId32">
            <a:alphaModFix/>
          </a:blip>
          <a:srcRect b="0" l="0" r="0" t="0"/>
          <a:stretch/>
        </p:blipFill>
        <p:spPr>
          <a:xfrm>
            <a:off x="7274063" y="4179696"/>
            <a:ext cx="746732" cy="746732"/>
          </a:xfrm>
          <a:prstGeom prst="rect">
            <a:avLst/>
          </a:prstGeom>
          <a:noFill/>
          <a:ln>
            <a:noFill/>
          </a:ln>
        </p:spPr>
      </p:pic>
      <p:pic>
        <p:nvPicPr>
          <p:cNvPr id="763" name="Google Shape;763;p91"/>
          <p:cNvPicPr preferRelativeResize="0"/>
          <p:nvPr/>
        </p:nvPicPr>
        <p:blipFill rotWithShape="1">
          <a:blip r:embed="rId33">
            <a:alphaModFix/>
          </a:blip>
          <a:srcRect b="0" l="0" r="0" t="0"/>
          <a:stretch/>
        </p:blipFill>
        <p:spPr>
          <a:xfrm>
            <a:off x="8041815" y="4179696"/>
            <a:ext cx="746732" cy="746732"/>
          </a:xfrm>
          <a:prstGeom prst="rect">
            <a:avLst/>
          </a:prstGeom>
          <a:noFill/>
          <a:ln>
            <a:noFill/>
          </a:ln>
        </p:spPr>
      </p:pic>
      <p:pic>
        <p:nvPicPr>
          <p:cNvPr id="764" name="Google Shape;764;p91"/>
          <p:cNvPicPr preferRelativeResize="0"/>
          <p:nvPr/>
        </p:nvPicPr>
        <p:blipFill/>
        <p:spPr>
          <a:xfrm>
            <a:off x="8809567" y="4179696"/>
            <a:ext cx="746732" cy="746732"/>
          </a:xfrm>
          <a:prstGeom prst="rect">
            <a:avLst/>
          </a:prstGeom>
          <a:solidFill>
            <a:srgbClr val="FFFFFF"/>
          </a:solidFill>
          <a:ln>
            <a:noFill/>
          </a:ln>
        </p:spPr>
      </p:pic>
      <p:pic>
        <p:nvPicPr>
          <p:cNvPr id="765" name="Google Shape;765;p91"/>
          <p:cNvPicPr preferRelativeResize="0"/>
          <p:nvPr/>
        </p:nvPicPr>
        <p:blipFill/>
        <p:spPr>
          <a:xfrm>
            <a:off x="9577319" y="4179696"/>
            <a:ext cx="746732" cy="746732"/>
          </a:xfrm>
          <a:prstGeom prst="rect">
            <a:avLst/>
          </a:prstGeom>
          <a:solidFill>
            <a:srgbClr val="FFFFFF"/>
          </a:solidFill>
          <a:ln>
            <a:noFill/>
          </a:ln>
        </p:spPr>
      </p:pic>
      <p:pic>
        <p:nvPicPr>
          <p:cNvPr id="766" name="Google Shape;766;p91"/>
          <p:cNvPicPr preferRelativeResize="0"/>
          <p:nvPr/>
        </p:nvPicPr>
        <p:blipFill/>
        <p:spPr>
          <a:xfrm>
            <a:off x="10345071" y="4179696"/>
            <a:ext cx="746732" cy="746732"/>
          </a:xfrm>
          <a:prstGeom prst="rect">
            <a:avLst/>
          </a:prstGeom>
          <a:solidFill>
            <a:srgbClr val="FFFFFF"/>
          </a:solidFill>
          <a:ln>
            <a:noFill/>
          </a:ln>
        </p:spPr>
      </p:pic>
      <p:pic>
        <p:nvPicPr>
          <p:cNvPr id="767" name="Google Shape;767;p91"/>
          <p:cNvPicPr preferRelativeResize="0"/>
          <p:nvPr/>
        </p:nvPicPr>
        <p:blipFill/>
        <p:spPr>
          <a:xfrm>
            <a:off x="191391" y="5214667"/>
            <a:ext cx="746733" cy="746732"/>
          </a:xfrm>
          <a:prstGeom prst="rect">
            <a:avLst/>
          </a:prstGeom>
          <a:solidFill>
            <a:srgbClr val="FFFFFF"/>
          </a:solidFill>
          <a:ln>
            <a:noFill/>
          </a:ln>
        </p:spPr>
      </p:pic>
      <p:pic>
        <p:nvPicPr>
          <p:cNvPr id="768" name="Google Shape;768;p91"/>
          <p:cNvPicPr preferRelativeResize="0"/>
          <p:nvPr/>
        </p:nvPicPr>
        <p:blipFill rotWithShape="1">
          <a:blip r:embed="rId34">
            <a:alphaModFix/>
          </a:blip>
          <a:srcRect b="0" l="0" r="0" t="0"/>
          <a:stretch/>
        </p:blipFill>
        <p:spPr>
          <a:xfrm>
            <a:off x="905696" y="5214667"/>
            <a:ext cx="746732" cy="746732"/>
          </a:xfrm>
          <a:prstGeom prst="rect">
            <a:avLst/>
          </a:prstGeom>
          <a:noFill/>
          <a:ln>
            <a:noFill/>
          </a:ln>
        </p:spPr>
      </p:pic>
      <p:pic>
        <p:nvPicPr>
          <p:cNvPr id="769" name="Google Shape;769;p91"/>
          <p:cNvPicPr preferRelativeResize="0"/>
          <p:nvPr/>
        </p:nvPicPr>
        <p:blipFill rotWithShape="1">
          <a:blip r:embed="rId35">
            <a:alphaModFix/>
          </a:blip>
          <a:srcRect b="0" l="0" r="0" t="0"/>
          <a:stretch/>
        </p:blipFill>
        <p:spPr>
          <a:xfrm>
            <a:off x="1593793" y="5214667"/>
            <a:ext cx="746733" cy="746732"/>
          </a:xfrm>
          <a:prstGeom prst="rect">
            <a:avLst/>
          </a:prstGeom>
          <a:noFill/>
          <a:ln>
            <a:noFill/>
          </a:ln>
        </p:spPr>
      </p:pic>
      <p:pic>
        <p:nvPicPr>
          <p:cNvPr id="770" name="Google Shape;770;p91"/>
          <p:cNvPicPr preferRelativeResize="0"/>
          <p:nvPr/>
        </p:nvPicPr>
        <p:blipFill/>
        <p:spPr>
          <a:xfrm>
            <a:off x="2281891" y="5214667"/>
            <a:ext cx="746733" cy="746732"/>
          </a:xfrm>
          <a:prstGeom prst="rect">
            <a:avLst/>
          </a:prstGeom>
          <a:solidFill>
            <a:srgbClr val="FFFFFF"/>
          </a:solidFill>
          <a:ln>
            <a:noFill/>
          </a:ln>
        </p:spPr>
      </p:pic>
      <p:pic>
        <p:nvPicPr>
          <p:cNvPr id="771" name="Google Shape;771;p91"/>
          <p:cNvPicPr preferRelativeResize="0"/>
          <p:nvPr/>
        </p:nvPicPr>
        <p:blipFill/>
        <p:spPr>
          <a:xfrm>
            <a:off x="11112818" y="4179696"/>
            <a:ext cx="746732" cy="746732"/>
          </a:xfrm>
          <a:prstGeom prst="rect">
            <a:avLst/>
          </a:prstGeom>
          <a:solidFill>
            <a:srgbClr val="FFFFFF"/>
          </a:solidFill>
          <a:ln>
            <a:noFill/>
          </a:ln>
        </p:spPr>
      </p:pic>
      <p:pic>
        <p:nvPicPr>
          <p:cNvPr id="772" name="Google Shape;772;p91"/>
          <p:cNvPicPr preferRelativeResize="0"/>
          <p:nvPr/>
        </p:nvPicPr>
        <p:blipFill/>
        <p:spPr>
          <a:xfrm>
            <a:off x="2969988" y="5214667"/>
            <a:ext cx="746732" cy="746732"/>
          </a:xfrm>
          <a:prstGeom prst="rect">
            <a:avLst/>
          </a:prstGeom>
          <a:solidFill>
            <a:srgbClr val="FFFFFF"/>
          </a:solidFill>
          <a:ln>
            <a:noFill/>
          </a:ln>
        </p:spPr>
      </p:pic>
      <p:pic>
        <p:nvPicPr>
          <p:cNvPr id="773" name="Google Shape;773;p91"/>
          <p:cNvPicPr preferRelativeResize="0"/>
          <p:nvPr/>
        </p:nvPicPr>
        <p:blipFill/>
        <p:spPr>
          <a:xfrm>
            <a:off x="3658085" y="5214667"/>
            <a:ext cx="746732" cy="746732"/>
          </a:xfrm>
          <a:prstGeom prst="rect">
            <a:avLst/>
          </a:prstGeom>
          <a:solidFill>
            <a:srgbClr val="FFFFFF"/>
          </a:solidFill>
          <a:ln>
            <a:noFill/>
          </a:ln>
        </p:spPr>
      </p:pic>
      <p:pic>
        <p:nvPicPr>
          <p:cNvPr id="774" name="Google Shape;774;p91"/>
          <p:cNvPicPr preferRelativeResize="0"/>
          <p:nvPr/>
        </p:nvPicPr>
        <p:blipFill rotWithShape="1">
          <a:blip r:embed="rId36">
            <a:alphaModFix/>
          </a:blip>
          <a:srcRect b="0" l="0" r="0" t="0"/>
          <a:stretch/>
        </p:blipFill>
        <p:spPr>
          <a:xfrm>
            <a:off x="4346183" y="5214667"/>
            <a:ext cx="746732" cy="746732"/>
          </a:xfrm>
          <a:prstGeom prst="rect">
            <a:avLst/>
          </a:prstGeom>
          <a:noFill/>
          <a:ln>
            <a:noFill/>
          </a:ln>
        </p:spPr>
      </p:pic>
      <p:pic>
        <p:nvPicPr>
          <p:cNvPr id="775" name="Google Shape;775;p91"/>
          <p:cNvPicPr preferRelativeResize="0"/>
          <p:nvPr/>
        </p:nvPicPr>
        <p:blipFill/>
        <p:spPr>
          <a:xfrm>
            <a:off x="5034280" y="5214667"/>
            <a:ext cx="746732" cy="746732"/>
          </a:xfrm>
          <a:prstGeom prst="rect">
            <a:avLst/>
          </a:prstGeom>
          <a:solidFill>
            <a:srgbClr val="FFFFFF"/>
          </a:solidFill>
          <a:ln>
            <a:noFill/>
          </a:ln>
        </p:spPr>
      </p:pic>
      <p:pic>
        <p:nvPicPr>
          <p:cNvPr id="776" name="Google Shape;776;p91"/>
          <p:cNvPicPr preferRelativeResize="0"/>
          <p:nvPr/>
        </p:nvPicPr>
        <p:blipFill rotWithShape="1">
          <a:blip r:embed="rId37">
            <a:alphaModFix/>
          </a:blip>
          <a:srcRect b="0" l="0" r="0" t="0"/>
          <a:stretch/>
        </p:blipFill>
        <p:spPr>
          <a:xfrm>
            <a:off x="5722377" y="5214667"/>
            <a:ext cx="746732" cy="746732"/>
          </a:xfrm>
          <a:prstGeom prst="rect">
            <a:avLst/>
          </a:prstGeom>
          <a:noFill/>
          <a:ln>
            <a:noFill/>
          </a:ln>
        </p:spPr>
      </p:pic>
      <p:pic>
        <p:nvPicPr>
          <p:cNvPr id="777" name="Google Shape;777;p91"/>
          <p:cNvPicPr preferRelativeResize="0"/>
          <p:nvPr/>
        </p:nvPicPr>
        <p:blipFill rotWithShape="1">
          <a:blip r:embed="rId38">
            <a:alphaModFix/>
          </a:blip>
          <a:srcRect b="0" l="0" r="0" t="0"/>
          <a:stretch/>
        </p:blipFill>
        <p:spPr>
          <a:xfrm>
            <a:off x="6410474" y="5214667"/>
            <a:ext cx="746732" cy="746732"/>
          </a:xfrm>
          <a:prstGeom prst="rect">
            <a:avLst/>
          </a:prstGeom>
          <a:noFill/>
          <a:ln>
            <a:noFill/>
          </a:ln>
        </p:spPr>
      </p:pic>
      <p:pic>
        <p:nvPicPr>
          <p:cNvPr id="778" name="Google Shape;778;p91"/>
          <p:cNvPicPr preferRelativeResize="0"/>
          <p:nvPr/>
        </p:nvPicPr>
        <p:blipFill/>
        <p:spPr>
          <a:xfrm>
            <a:off x="7098572" y="5214667"/>
            <a:ext cx="746732" cy="746732"/>
          </a:xfrm>
          <a:prstGeom prst="rect">
            <a:avLst/>
          </a:prstGeom>
          <a:solidFill>
            <a:srgbClr val="FFFFFF"/>
          </a:solidFill>
          <a:ln>
            <a:noFill/>
          </a:ln>
        </p:spPr>
      </p:pic>
      <p:pic>
        <p:nvPicPr>
          <p:cNvPr id="779" name="Google Shape;779;p91"/>
          <p:cNvPicPr preferRelativeResize="0"/>
          <p:nvPr/>
        </p:nvPicPr>
        <p:blipFill/>
        <p:spPr>
          <a:xfrm>
            <a:off x="7786669" y="5214667"/>
            <a:ext cx="746732" cy="746732"/>
          </a:xfrm>
          <a:prstGeom prst="rect">
            <a:avLst/>
          </a:prstGeom>
          <a:solidFill>
            <a:srgbClr val="FFFFFF"/>
          </a:solid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780" name="Shape 780"/>
        <p:cNvGrpSpPr/>
        <p:nvPr/>
      </p:nvGrpSpPr>
      <p:grpSpPr>
        <a:xfrm>
          <a:off x="0" y="0"/>
          <a:ext cx="0" cy="0"/>
          <a:chOff x="0" y="0"/>
          <a:chExt cx="0" cy="0"/>
        </a:xfrm>
      </p:grpSpPr>
      <p:sp>
        <p:nvSpPr>
          <p:cNvPr id="781" name="Google Shape;781;p92"/>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5_Custom Layout">
    <p:bg>
      <p:bgPr>
        <a:solidFill>
          <a:schemeClr val="dk1"/>
        </a:solidFill>
      </p:bgPr>
    </p:bg>
    <p:spTree>
      <p:nvGrpSpPr>
        <p:cNvPr id="782" name="Shape 782"/>
        <p:cNvGrpSpPr/>
        <p:nvPr/>
      </p:nvGrpSpPr>
      <p:grpSpPr>
        <a:xfrm>
          <a:off x="0" y="0"/>
          <a:ext cx="0" cy="0"/>
          <a:chOff x="0" y="0"/>
          <a:chExt cx="0" cy="0"/>
        </a:xfrm>
      </p:grpSpPr>
      <p:pic>
        <p:nvPicPr>
          <p:cNvPr id="783" name="Google Shape;783;p93"/>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
        <p:nvSpPr>
          <p:cNvPr id="784" name="Google Shape;784;p93"/>
          <p:cNvSpPr txBox="1"/>
          <p:nvPr>
            <p:ph idx="1" type="body"/>
          </p:nvPr>
        </p:nvSpPr>
        <p:spPr>
          <a:xfrm>
            <a:off x="484717" y="2119419"/>
            <a:ext cx="11199300" cy="2367900"/>
          </a:xfrm>
          <a:prstGeom prst="rect">
            <a:avLst/>
          </a:prstGeom>
          <a:noFill/>
          <a:ln>
            <a:noFill/>
          </a:ln>
        </p:spPr>
        <p:txBody>
          <a:bodyPr anchorCtr="0" anchor="ctr" bIns="121900" lIns="121900" spcFirstLastPara="1" rIns="121900" wrap="square" tIns="121900"/>
          <a:lstStyle>
            <a:lvl1pPr indent="-228600" lvl="0" marL="457200" marR="0" algn="ctr">
              <a:lnSpc>
                <a:spcPct val="100000"/>
              </a:lnSpc>
              <a:spcBef>
                <a:spcPts val="1500"/>
              </a:spcBef>
              <a:spcAft>
                <a:spcPts val="0"/>
              </a:spcAft>
              <a:buClr>
                <a:schemeClr val="lt1"/>
              </a:buClr>
              <a:buSzPts val="650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500"/>
              </a:spcBef>
              <a:spcAft>
                <a:spcPts val="0"/>
              </a:spcAft>
              <a:buClr>
                <a:schemeClr val="lt1"/>
              </a:buClr>
              <a:buSzPts val="230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Source Sans Pro Light"/>
                <a:ea typeface="Source Sans Pro Light"/>
                <a:cs typeface="Source Sans Pro Light"/>
                <a:sym typeface="Source Sans Pro Light"/>
              </a:defRPr>
            </a:lvl5pPr>
            <a:lvl6pPr indent="-400050" lvl="5" marL="27432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dk1"/>
        </a:solidFill>
      </p:bgPr>
    </p:bg>
    <p:spTree>
      <p:nvGrpSpPr>
        <p:cNvPr id="788" name="Shape 788"/>
        <p:cNvGrpSpPr/>
        <p:nvPr/>
      </p:nvGrpSpPr>
      <p:grpSpPr>
        <a:xfrm>
          <a:off x="0" y="0"/>
          <a:ext cx="0" cy="0"/>
          <a:chOff x="0" y="0"/>
          <a:chExt cx="0" cy="0"/>
        </a:xfrm>
      </p:grpSpPr>
      <p:sp>
        <p:nvSpPr>
          <p:cNvPr id="789" name="Google Shape;789;p95"/>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790" name="Google Shape;790;p95"/>
          <p:cNvSpPr txBox="1"/>
          <p:nvPr>
            <p:ph idx="1" type="body"/>
          </p:nvPr>
        </p:nvSpPr>
        <p:spPr>
          <a:xfrm>
            <a:off x="339680" y="1750484"/>
            <a:ext cx="11414000" cy="4525600"/>
          </a:xfrm>
          <a:prstGeom prst="rect">
            <a:avLst/>
          </a:prstGeom>
          <a:noFill/>
          <a:ln>
            <a:noFill/>
          </a:ln>
        </p:spPr>
        <p:txBody>
          <a:bodyPr anchorCtr="0" anchor="t" bIns="91425" lIns="91425" spcFirstLastPara="1" rIns="91425" wrap="square" tIns="91425"/>
          <a:lstStyle>
            <a:lvl1pPr indent="-368300" lvl="0" marL="457200" marR="0" algn="l">
              <a:lnSpc>
                <a:spcPct val="100000"/>
              </a:lnSpc>
              <a:spcBef>
                <a:spcPts val="667"/>
              </a:spcBef>
              <a:spcAft>
                <a:spcPts val="0"/>
              </a:spcAft>
              <a:buClr>
                <a:schemeClr val="lt1"/>
              </a:buClr>
              <a:buSzPts val="2200"/>
              <a:buFont typeface="Arial"/>
              <a:buChar char="•"/>
              <a:defRPr b="0" i="0" sz="3200"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17500" lvl="2" marL="1371600" marR="0" algn="l">
              <a:lnSpc>
                <a:spcPct val="100000"/>
              </a:lnSpc>
              <a:spcBef>
                <a:spcPts val="533"/>
              </a:spcBef>
              <a:spcAft>
                <a:spcPts val="0"/>
              </a:spcAft>
              <a:buClr>
                <a:schemeClr val="lt1"/>
              </a:buClr>
              <a:buSzPts val="14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6550" lvl="3" marL="1828800" marR="0" algn="l">
              <a:lnSpc>
                <a:spcPct val="100000"/>
              </a:lnSpc>
              <a:spcBef>
                <a:spcPts val="533"/>
              </a:spcBef>
              <a:spcAft>
                <a:spcPts val="0"/>
              </a:spcAft>
              <a:buClr>
                <a:schemeClr val="lt1"/>
              </a:buClr>
              <a:buSzPts val="1700"/>
              <a:buFont typeface="Arial"/>
              <a:buChar char="•"/>
              <a:defRPr b="0" i="0" sz="24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400"/>
              </a:spcBef>
              <a:spcAft>
                <a:spcPts val="0"/>
              </a:spcAft>
              <a:buClr>
                <a:schemeClr val="lt1"/>
              </a:buClr>
              <a:buSzPts val="130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
        <p:nvSpPr>
          <p:cNvPr id="791" name="Google Shape;791;p95"/>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chemeClr val="dk1"/>
        </a:solidFill>
      </p:bgPr>
    </p:bg>
    <p:spTree>
      <p:nvGrpSpPr>
        <p:cNvPr id="792" name="Shape 792"/>
        <p:cNvGrpSpPr/>
        <p:nvPr/>
      </p:nvGrpSpPr>
      <p:grpSpPr>
        <a:xfrm>
          <a:off x="0" y="0"/>
          <a:ext cx="0" cy="0"/>
          <a:chOff x="0" y="0"/>
          <a:chExt cx="0" cy="0"/>
        </a:xfrm>
      </p:grpSpPr>
      <p:sp>
        <p:nvSpPr>
          <p:cNvPr id="793" name="Google Shape;793;p96"/>
          <p:cNvSpPr txBox="1"/>
          <p:nvPr>
            <p:ph idx="1" type="body"/>
          </p:nvPr>
        </p:nvSpPr>
        <p:spPr>
          <a:xfrm>
            <a:off x="484717" y="2119419"/>
            <a:ext cx="11199200" cy="2368000"/>
          </a:xfrm>
          <a:prstGeom prst="rect">
            <a:avLst/>
          </a:prstGeom>
          <a:noFill/>
          <a:ln>
            <a:noFill/>
          </a:ln>
        </p:spPr>
        <p:txBody>
          <a:bodyPr anchorCtr="0" anchor="ctr" bIns="91425" lIns="91425" spcFirstLastPara="1" rIns="91425" wrap="square" tIns="91425"/>
          <a:lstStyle>
            <a:lvl1pPr indent="-228600" lvl="0" marL="457200" marR="0" algn="ctr">
              <a:lnSpc>
                <a:spcPct val="100000"/>
              </a:lnSpc>
              <a:spcBef>
                <a:spcPts val="1467"/>
              </a:spcBef>
              <a:spcAft>
                <a:spcPts val="0"/>
              </a:spcAft>
              <a:buClr>
                <a:schemeClr val="lt1"/>
              </a:buClr>
              <a:buSzPts val="2200"/>
              <a:buFont typeface="Arial"/>
              <a:buNone/>
              <a:defRPr b="0" i="0" sz="72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533"/>
              </a:spcBef>
              <a:spcAft>
                <a:spcPts val="0"/>
              </a:spcAft>
              <a:buClr>
                <a:schemeClr val="lt1"/>
              </a:buClr>
              <a:buSzPts val="1800"/>
              <a:buFont typeface="Arial"/>
              <a:buNone/>
              <a:defRPr b="0" i="0" sz="2667"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533"/>
              </a:spcBef>
              <a:spcAft>
                <a:spcPts val="0"/>
              </a:spcAft>
              <a:buClr>
                <a:schemeClr val="lt1"/>
              </a:buClr>
              <a:buSzPts val="1400"/>
              <a:buFont typeface="Merriweather Sans"/>
              <a:buNone/>
              <a:defRPr b="0" i="0" sz="24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533"/>
              </a:spcBef>
              <a:spcAft>
                <a:spcPts val="0"/>
              </a:spcAft>
              <a:buClr>
                <a:schemeClr val="lt1"/>
              </a:buClr>
              <a:buSzPts val="1700"/>
              <a:buFont typeface="Arial"/>
              <a:buNone/>
              <a:defRPr b="0" i="0" sz="24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400"/>
              </a:spcBef>
              <a:spcAft>
                <a:spcPts val="0"/>
              </a:spcAft>
              <a:buClr>
                <a:schemeClr val="lt1"/>
              </a:buClr>
              <a:buSzPts val="1300"/>
              <a:buFont typeface="Merriweather Sans"/>
              <a:buNone/>
              <a:defRPr b="0" i="0" sz="2133" u="none" cap="none" strike="noStrike">
                <a:solidFill>
                  <a:schemeClr val="lt1"/>
                </a:solidFill>
                <a:latin typeface="Source Sans Pro Light"/>
                <a:ea typeface="Source Sans Pro Light"/>
                <a:cs typeface="Source Sans Pro Light"/>
                <a:sym typeface="Source Sans Pro Light"/>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pic>
        <p:nvPicPr>
          <p:cNvPr id="794" name="Google Shape;794;p96"/>
          <p:cNvPicPr preferRelativeResize="0"/>
          <p:nvPr/>
        </p:nvPicPr>
        <p:blipFill rotWithShape="1">
          <a:blip r:embed="rId2">
            <a:alphaModFix/>
          </a:blip>
          <a:srcRect b="0" l="0" r="0" t="0"/>
          <a:stretch/>
        </p:blipFill>
        <p:spPr>
          <a:xfrm>
            <a:off x="266343" y="6453827"/>
            <a:ext cx="1400700" cy="237900"/>
          </a:xfrm>
          <a:prstGeom prst="rect">
            <a:avLst/>
          </a:prstGeom>
          <a:noFill/>
          <a:ln>
            <a:noFill/>
          </a:ln>
        </p:spPr>
      </p:pic>
      <p:sp>
        <p:nvSpPr>
          <p:cNvPr id="795" name="Google Shape;795;p96"/>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spTree>
      <p:nvGrpSpPr>
        <p:cNvPr id="126" name="Shape 126"/>
        <p:cNvGrpSpPr/>
        <p:nvPr/>
      </p:nvGrpSpPr>
      <p:grpSpPr>
        <a:xfrm>
          <a:off x="0" y="0"/>
          <a:ext cx="0" cy="0"/>
          <a:chOff x="0" y="0"/>
          <a:chExt cx="0" cy="0"/>
        </a:xfrm>
      </p:grpSpPr>
      <p:grpSp>
        <p:nvGrpSpPr>
          <p:cNvPr id="127" name="Google Shape;127;p11"/>
          <p:cNvGrpSpPr/>
          <p:nvPr/>
        </p:nvGrpSpPr>
        <p:grpSpPr>
          <a:xfrm>
            <a:off x="0" y="3771899"/>
            <a:ext cx="12192000" cy="3086100"/>
            <a:chOff x="0" y="3771899"/>
            <a:chExt cx="12192000" cy="3086100"/>
          </a:xfrm>
        </p:grpSpPr>
        <p:grpSp>
          <p:nvGrpSpPr>
            <p:cNvPr id="128" name="Google Shape;128;p11"/>
            <p:cNvGrpSpPr/>
            <p:nvPr/>
          </p:nvGrpSpPr>
          <p:grpSpPr>
            <a:xfrm rot="10800000">
              <a:off x="0" y="3771899"/>
              <a:ext cx="12192000" cy="3086100"/>
              <a:chOff x="0" y="0"/>
              <a:chExt cx="12192000" cy="3086100"/>
            </a:xfrm>
          </p:grpSpPr>
          <p:pic>
            <p:nvPicPr>
              <p:cNvPr id="129" name="Google Shape;129;p11"/>
              <p:cNvPicPr preferRelativeResize="0"/>
              <p:nvPr/>
            </p:nvPicPr>
            <p:blipFill rotWithShape="1">
              <a:blip r:embed="rId2">
                <a:alphaModFix/>
              </a:blip>
              <a:srcRect b="0" l="0" r="42876" t="47059"/>
              <a:stretch/>
            </p:blipFill>
            <p:spPr>
              <a:xfrm flipH="1">
                <a:off x="16805" y="0"/>
                <a:ext cx="5025093" cy="1982353"/>
              </a:xfrm>
              <a:prstGeom prst="rect">
                <a:avLst/>
              </a:prstGeom>
              <a:noFill/>
              <a:ln>
                <a:noFill/>
              </a:ln>
            </p:spPr>
          </p:pic>
          <p:pic>
            <p:nvPicPr>
              <p:cNvPr id="130" name="Google Shape;130;p11"/>
              <p:cNvPicPr preferRelativeResize="0"/>
              <p:nvPr/>
            </p:nvPicPr>
            <p:blipFill rotWithShape="1">
              <a:blip r:embed="rId3">
                <a:alphaModFix/>
              </a:blip>
              <a:srcRect b="0" l="0" r="0" t="56226"/>
              <a:stretch/>
            </p:blipFill>
            <p:spPr>
              <a:xfrm>
                <a:off x="893762" y="0"/>
                <a:ext cx="6594497" cy="1514564"/>
              </a:xfrm>
              <a:prstGeom prst="rect">
                <a:avLst/>
              </a:prstGeom>
              <a:noFill/>
              <a:ln>
                <a:noFill/>
              </a:ln>
            </p:spPr>
          </p:pic>
          <p:sp>
            <p:nvSpPr>
              <p:cNvPr id="131" name="Google Shape;131;p11"/>
              <p:cNvSpPr/>
              <p:nvPr/>
            </p:nvSpPr>
            <p:spPr>
              <a:xfrm flipH="1">
                <a:off x="0" y="0"/>
                <a:ext cx="12192000" cy="3086100"/>
              </a:xfrm>
              <a:prstGeom prst="rect">
                <a:avLst/>
              </a:prstGeom>
              <a:solidFill>
                <a:schemeClr val="lt1">
                  <a:alpha val="6392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Source Sans Pro"/>
                  <a:ea typeface="Source Sans Pro"/>
                  <a:cs typeface="Source Sans Pro"/>
                  <a:sym typeface="Source Sans Pro"/>
                </a:endParaRPr>
              </a:p>
            </p:txBody>
          </p:sp>
        </p:grpSp>
        <p:grpSp>
          <p:nvGrpSpPr>
            <p:cNvPr id="132" name="Google Shape;132;p11"/>
            <p:cNvGrpSpPr/>
            <p:nvPr/>
          </p:nvGrpSpPr>
          <p:grpSpPr>
            <a:xfrm>
              <a:off x="387155" y="6522503"/>
              <a:ext cx="1029024" cy="155445"/>
              <a:chOff x="1376362" y="6289675"/>
              <a:chExt cx="2763964" cy="417525"/>
            </a:xfrm>
          </p:grpSpPr>
          <p:sp>
            <p:nvSpPr>
              <p:cNvPr id="133" name="Google Shape;133;p11"/>
              <p:cNvSpPr/>
              <p:nvPr/>
            </p:nvSpPr>
            <p:spPr>
              <a:xfrm>
                <a:off x="4098926" y="6434137"/>
                <a:ext cx="41400" cy="41400"/>
              </a:xfrm>
              <a:custGeom>
                <a:rect b="b" l="l" r="r" t="t"/>
                <a:pathLst>
                  <a:path extrusionOk="0" h="120000" w="120000">
                    <a:moveTo>
                      <a:pt x="4615" y="36923"/>
                    </a:moveTo>
                    <a:cubicBezTo>
                      <a:pt x="9230" y="27692"/>
                      <a:pt x="13846" y="23076"/>
                      <a:pt x="18461" y="18461"/>
                    </a:cubicBezTo>
                    <a:cubicBezTo>
                      <a:pt x="23076" y="13846"/>
                      <a:pt x="27692" y="9230"/>
                      <a:pt x="36923" y="4615"/>
                    </a:cubicBezTo>
                    <a:cubicBezTo>
                      <a:pt x="46153" y="4615"/>
                      <a:pt x="50769" y="0"/>
                      <a:pt x="60000" y="0"/>
                    </a:cubicBezTo>
                    <a:cubicBezTo>
                      <a:pt x="69230" y="0"/>
                      <a:pt x="78461" y="4615"/>
                      <a:pt x="83076" y="4615"/>
                    </a:cubicBezTo>
                    <a:cubicBezTo>
                      <a:pt x="92307" y="9230"/>
                      <a:pt x="96923" y="13846"/>
                      <a:pt x="101538" y="18461"/>
                    </a:cubicBezTo>
                    <a:cubicBezTo>
                      <a:pt x="106153" y="23076"/>
                      <a:pt x="110769" y="27692"/>
                      <a:pt x="115384" y="36923"/>
                    </a:cubicBezTo>
                    <a:cubicBezTo>
                      <a:pt x="120000" y="46153"/>
                      <a:pt x="120000" y="50769"/>
                      <a:pt x="120000" y="60000"/>
                    </a:cubicBezTo>
                    <a:cubicBezTo>
                      <a:pt x="120000" y="69230"/>
                      <a:pt x="120000" y="78461"/>
                      <a:pt x="115384" y="83076"/>
                    </a:cubicBezTo>
                    <a:cubicBezTo>
                      <a:pt x="110769" y="92307"/>
                      <a:pt x="106153" y="96923"/>
                      <a:pt x="101538" y="101538"/>
                    </a:cubicBezTo>
                    <a:cubicBezTo>
                      <a:pt x="96923" y="110769"/>
                      <a:pt x="92307" y="115384"/>
                      <a:pt x="83076" y="115384"/>
                    </a:cubicBezTo>
                    <a:cubicBezTo>
                      <a:pt x="78461" y="120000"/>
                      <a:pt x="69230" y="120000"/>
                      <a:pt x="60000" y="120000"/>
                    </a:cubicBezTo>
                    <a:cubicBezTo>
                      <a:pt x="50769" y="120000"/>
                      <a:pt x="46153" y="120000"/>
                      <a:pt x="36923" y="115384"/>
                    </a:cubicBezTo>
                    <a:cubicBezTo>
                      <a:pt x="27692" y="115384"/>
                      <a:pt x="23076" y="110769"/>
                      <a:pt x="18461" y="101538"/>
                    </a:cubicBezTo>
                    <a:cubicBezTo>
                      <a:pt x="13846" y="96923"/>
                      <a:pt x="9230" y="92307"/>
                      <a:pt x="4615" y="83076"/>
                    </a:cubicBezTo>
                    <a:cubicBezTo>
                      <a:pt x="0" y="78461"/>
                      <a:pt x="0" y="69230"/>
                      <a:pt x="0" y="60000"/>
                    </a:cubicBezTo>
                    <a:cubicBezTo>
                      <a:pt x="0" y="50769"/>
                      <a:pt x="0" y="46153"/>
                      <a:pt x="4615" y="36923"/>
                    </a:cubicBezTo>
                    <a:moveTo>
                      <a:pt x="13846" y="83076"/>
                    </a:moveTo>
                    <a:cubicBezTo>
                      <a:pt x="18461" y="87692"/>
                      <a:pt x="18461" y="92307"/>
                      <a:pt x="23076" y="96923"/>
                    </a:cubicBezTo>
                    <a:cubicBezTo>
                      <a:pt x="27692" y="101538"/>
                      <a:pt x="36923" y="106153"/>
                      <a:pt x="41538" y="106153"/>
                    </a:cubicBezTo>
                    <a:cubicBezTo>
                      <a:pt x="46153" y="110769"/>
                      <a:pt x="55384" y="110769"/>
                      <a:pt x="60000" y="110769"/>
                    </a:cubicBezTo>
                    <a:cubicBezTo>
                      <a:pt x="69230" y="110769"/>
                      <a:pt x="73846" y="110769"/>
                      <a:pt x="78461" y="106153"/>
                    </a:cubicBezTo>
                    <a:cubicBezTo>
                      <a:pt x="87692" y="106153"/>
                      <a:pt x="92307" y="101538"/>
                      <a:pt x="96923" y="96923"/>
                    </a:cubicBezTo>
                    <a:cubicBezTo>
                      <a:pt x="101538" y="92307"/>
                      <a:pt x="101538" y="87692"/>
                      <a:pt x="106153" y="83076"/>
                    </a:cubicBezTo>
                    <a:cubicBezTo>
                      <a:pt x="106153" y="73846"/>
                      <a:pt x="110769" y="69230"/>
                      <a:pt x="110769" y="60000"/>
                    </a:cubicBezTo>
                    <a:cubicBezTo>
                      <a:pt x="110769" y="55384"/>
                      <a:pt x="106153" y="46153"/>
                      <a:pt x="106153" y="41538"/>
                    </a:cubicBezTo>
                    <a:cubicBezTo>
                      <a:pt x="101538" y="32307"/>
                      <a:pt x="101538" y="27692"/>
                      <a:pt x="96923" y="23076"/>
                    </a:cubicBezTo>
                    <a:cubicBezTo>
                      <a:pt x="92307" y="18461"/>
                      <a:pt x="87692" y="18461"/>
                      <a:pt x="78461" y="13846"/>
                    </a:cubicBezTo>
                    <a:cubicBezTo>
                      <a:pt x="73846" y="9230"/>
                      <a:pt x="69230" y="9230"/>
                      <a:pt x="60000" y="9230"/>
                    </a:cubicBezTo>
                    <a:cubicBezTo>
                      <a:pt x="55384" y="9230"/>
                      <a:pt x="46153" y="9230"/>
                      <a:pt x="41538" y="13846"/>
                    </a:cubicBezTo>
                    <a:cubicBezTo>
                      <a:pt x="36923" y="18461"/>
                      <a:pt x="27692" y="18461"/>
                      <a:pt x="23076" y="23076"/>
                    </a:cubicBezTo>
                    <a:cubicBezTo>
                      <a:pt x="18461" y="27692"/>
                      <a:pt x="18461" y="32307"/>
                      <a:pt x="13846" y="41538"/>
                    </a:cubicBezTo>
                    <a:cubicBezTo>
                      <a:pt x="13846" y="46153"/>
                      <a:pt x="9230" y="55384"/>
                      <a:pt x="9230" y="60000"/>
                    </a:cubicBezTo>
                    <a:cubicBezTo>
                      <a:pt x="9230" y="69230"/>
                      <a:pt x="13846" y="73846"/>
                      <a:pt x="13846" y="83076"/>
                    </a:cubicBezTo>
                    <a:moveTo>
                      <a:pt x="64615" y="27692"/>
                    </a:moveTo>
                    <a:cubicBezTo>
                      <a:pt x="73846" y="27692"/>
                      <a:pt x="78461" y="27692"/>
                      <a:pt x="83076" y="32307"/>
                    </a:cubicBezTo>
                    <a:cubicBezTo>
                      <a:pt x="87692" y="32307"/>
                      <a:pt x="87692" y="41538"/>
                      <a:pt x="87692" y="46153"/>
                    </a:cubicBezTo>
                    <a:cubicBezTo>
                      <a:pt x="87692" y="50769"/>
                      <a:pt x="87692" y="55384"/>
                      <a:pt x="83076" y="60000"/>
                    </a:cubicBezTo>
                    <a:cubicBezTo>
                      <a:pt x="78461" y="64615"/>
                      <a:pt x="73846" y="64615"/>
                      <a:pt x="69230" y="64615"/>
                    </a:cubicBezTo>
                    <a:cubicBezTo>
                      <a:pt x="92307" y="96923"/>
                      <a:pt x="92307" y="96923"/>
                      <a:pt x="92307" y="96923"/>
                    </a:cubicBezTo>
                    <a:cubicBezTo>
                      <a:pt x="78461" y="96923"/>
                      <a:pt x="78461" y="96923"/>
                      <a:pt x="78461" y="96923"/>
                    </a:cubicBezTo>
                    <a:cubicBezTo>
                      <a:pt x="60000" y="64615"/>
                      <a:pt x="60000" y="64615"/>
                      <a:pt x="60000" y="64615"/>
                    </a:cubicBezTo>
                    <a:cubicBezTo>
                      <a:pt x="46153" y="64615"/>
                      <a:pt x="46153" y="64615"/>
                      <a:pt x="46153" y="64615"/>
                    </a:cubicBezTo>
                    <a:cubicBezTo>
                      <a:pt x="46153" y="96923"/>
                      <a:pt x="46153" y="96923"/>
                      <a:pt x="46153" y="96923"/>
                    </a:cubicBezTo>
                    <a:cubicBezTo>
                      <a:pt x="36923" y="96923"/>
                      <a:pt x="36923" y="96923"/>
                      <a:pt x="36923" y="96923"/>
                    </a:cubicBezTo>
                    <a:cubicBezTo>
                      <a:pt x="36923" y="27692"/>
                      <a:pt x="36923" y="27692"/>
                      <a:pt x="36923" y="27692"/>
                    </a:cubicBezTo>
                    <a:lnTo>
                      <a:pt x="64615" y="27692"/>
                    </a:lnTo>
                    <a:close/>
                    <a:moveTo>
                      <a:pt x="60000" y="55384"/>
                    </a:moveTo>
                    <a:cubicBezTo>
                      <a:pt x="60000" y="55384"/>
                      <a:pt x="64615" y="55384"/>
                      <a:pt x="64615" y="55384"/>
                    </a:cubicBezTo>
                    <a:cubicBezTo>
                      <a:pt x="69230" y="55384"/>
                      <a:pt x="69230" y="55384"/>
                      <a:pt x="73846" y="55384"/>
                    </a:cubicBezTo>
                    <a:cubicBezTo>
                      <a:pt x="73846" y="55384"/>
                      <a:pt x="73846" y="55384"/>
                      <a:pt x="73846" y="50769"/>
                    </a:cubicBezTo>
                    <a:cubicBezTo>
                      <a:pt x="78461" y="50769"/>
                      <a:pt x="78461" y="46153"/>
                      <a:pt x="78461" y="46153"/>
                    </a:cubicBezTo>
                    <a:cubicBezTo>
                      <a:pt x="78461" y="41538"/>
                      <a:pt x="78461" y="41538"/>
                      <a:pt x="78461" y="41538"/>
                    </a:cubicBezTo>
                    <a:cubicBezTo>
                      <a:pt x="73846" y="36923"/>
                      <a:pt x="73846" y="36923"/>
                      <a:pt x="73846" y="36923"/>
                    </a:cubicBezTo>
                    <a:cubicBezTo>
                      <a:pt x="69230" y="36923"/>
                      <a:pt x="69230" y="36923"/>
                      <a:pt x="69230" y="36923"/>
                    </a:cubicBezTo>
                    <a:cubicBezTo>
                      <a:pt x="64615" y="36923"/>
                      <a:pt x="64615" y="36923"/>
                      <a:pt x="60000" y="36923"/>
                    </a:cubicBezTo>
                    <a:cubicBezTo>
                      <a:pt x="46153" y="36923"/>
                      <a:pt x="46153" y="36923"/>
                      <a:pt x="46153" y="36923"/>
                    </a:cubicBezTo>
                    <a:cubicBezTo>
                      <a:pt x="46153" y="55384"/>
                      <a:pt x="46153" y="55384"/>
                      <a:pt x="46153" y="55384"/>
                    </a:cubicBezTo>
                    <a:lnTo>
                      <a:pt x="60000" y="5538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4" name="Google Shape;134;p11"/>
              <p:cNvSpPr/>
              <p:nvPr/>
            </p:nvSpPr>
            <p:spPr>
              <a:xfrm>
                <a:off x="1376362" y="6337300"/>
                <a:ext cx="358800" cy="369900"/>
              </a:xfrm>
              <a:custGeom>
                <a:rect b="b" l="l" r="r" t="t"/>
                <a:pathLst>
                  <a:path extrusionOk="0" h="120000" w="120000">
                    <a:moveTo>
                      <a:pt x="0" y="30386"/>
                    </a:moveTo>
                    <a:lnTo>
                      <a:pt x="0" y="30386"/>
                    </a:lnTo>
                    <a:lnTo>
                      <a:pt x="0" y="49957"/>
                    </a:lnTo>
                    <a:lnTo>
                      <a:pt x="21238" y="60772"/>
                    </a:lnTo>
                    <a:lnTo>
                      <a:pt x="0" y="71072"/>
                    </a:lnTo>
                    <a:lnTo>
                      <a:pt x="0" y="91158"/>
                    </a:lnTo>
                    <a:lnTo>
                      <a:pt x="57345" y="120000"/>
                    </a:lnTo>
                    <a:lnTo>
                      <a:pt x="63185" y="120000"/>
                    </a:lnTo>
                    <a:lnTo>
                      <a:pt x="120000" y="91158"/>
                    </a:lnTo>
                    <a:lnTo>
                      <a:pt x="120000" y="71072"/>
                    </a:lnTo>
                    <a:lnTo>
                      <a:pt x="98761" y="60772"/>
                    </a:lnTo>
                    <a:lnTo>
                      <a:pt x="120000" y="49957"/>
                    </a:lnTo>
                    <a:lnTo>
                      <a:pt x="120000" y="30386"/>
                    </a:lnTo>
                    <a:lnTo>
                      <a:pt x="120000" y="30386"/>
                    </a:lnTo>
                    <a:lnTo>
                      <a:pt x="60000" y="0"/>
                    </a:lnTo>
                    <a:lnTo>
                      <a:pt x="0" y="30386"/>
                    </a:lnTo>
                    <a:close/>
                  </a:path>
                </a:pathLst>
              </a:custGeom>
              <a:solidFill>
                <a:srgbClr val="DC23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5" name="Google Shape;135;p11"/>
              <p:cNvSpPr/>
              <p:nvPr/>
            </p:nvSpPr>
            <p:spPr>
              <a:xfrm>
                <a:off x="1376362" y="6524625"/>
                <a:ext cx="358800" cy="126900"/>
              </a:xfrm>
              <a:custGeom>
                <a:rect b="b" l="l" r="r" t="t"/>
                <a:pathLst>
                  <a:path extrusionOk="0" h="120000" w="120000">
                    <a:moveTo>
                      <a:pt x="98761" y="0"/>
                    </a:moveTo>
                    <a:lnTo>
                      <a:pt x="60000" y="57000"/>
                    </a:lnTo>
                    <a:lnTo>
                      <a:pt x="21238" y="0"/>
                    </a:lnTo>
                    <a:lnTo>
                      <a:pt x="0" y="30000"/>
                    </a:lnTo>
                    <a:lnTo>
                      <a:pt x="60000" y="120000"/>
                    </a:lnTo>
                    <a:lnTo>
                      <a:pt x="120000" y="30000"/>
                    </a:lnTo>
                    <a:lnTo>
                      <a:pt x="98761"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6" name="Google Shape;136;p11"/>
              <p:cNvSpPr/>
              <p:nvPr/>
            </p:nvSpPr>
            <p:spPr>
              <a:xfrm>
                <a:off x="1376362" y="6337300"/>
                <a:ext cx="358800" cy="187200"/>
              </a:xfrm>
              <a:custGeom>
                <a:rect b="b" l="l" r="r" t="t"/>
                <a:pathLst>
                  <a:path extrusionOk="0" h="120000" w="120000">
                    <a:moveTo>
                      <a:pt x="60000" y="0"/>
                    </a:moveTo>
                    <a:lnTo>
                      <a:pt x="120000" y="60000"/>
                    </a:lnTo>
                    <a:lnTo>
                      <a:pt x="60000" y="120000"/>
                    </a:lnTo>
                    <a:lnTo>
                      <a:pt x="0" y="60000"/>
                    </a:lnTo>
                    <a:lnTo>
                      <a:pt x="60000" y="0"/>
                    </a:lnTo>
                    <a:close/>
                  </a:path>
                </a:pathLst>
              </a:custGeom>
              <a:solidFill>
                <a:srgbClr val="F0562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7" name="Google Shape;137;p11"/>
              <p:cNvSpPr/>
              <p:nvPr/>
            </p:nvSpPr>
            <p:spPr>
              <a:xfrm>
                <a:off x="1800225" y="6289675"/>
                <a:ext cx="265200" cy="392100"/>
              </a:xfrm>
              <a:custGeom>
                <a:rect b="b" l="l" r="r" t="t"/>
                <a:pathLst>
                  <a:path extrusionOk="0" h="120000" w="120000">
                    <a:moveTo>
                      <a:pt x="86428" y="53387"/>
                    </a:moveTo>
                    <a:cubicBezTo>
                      <a:pt x="87142" y="53387"/>
                      <a:pt x="87142" y="53387"/>
                      <a:pt x="87142" y="53387"/>
                    </a:cubicBezTo>
                    <a:cubicBezTo>
                      <a:pt x="87142" y="53387"/>
                      <a:pt x="86428" y="48489"/>
                      <a:pt x="86428" y="48000"/>
                    </a:cubicBezTo>
                    <a:cubicBezTo>
                      <a:pt x="86428" y="9795"/>
                      <a:pt x="86428" y="9795"/>
                      <a:pt x="86428" y="9795"/>
                    </a:cubicBezTo>
                    <a:cubicBezTo>
                      <a:pt x="69285" y="9795"/>
                      <a:pt x="69285" y="9795"/>
                      <a:pt x="69285" y="9795"/>
                    </a:cubicBezTo>
                    <a:cubicBezTo>
                      <a:pt x="69285" y="0"/>
                      <a:pt x="69285" y="0"/>
                      <a:pt x="69285" y="0"/>
                    </a:cubicBezTo>
                    <a:cubicBezTo>
                      <a:pt x="103571" y="0"/>
                      <a:pt x="103571" y="0"/>
                      <a:pt x="103571" y="0"/>
                    </a:cubicBezTo>
                    <a:cubicBezTo>
                      <a:pt x="103571" y="109224"/>
                      <a:pt x="103571" y="109224"/>
                      <a:pt x="103571" y="109224"/>
                    </a:cubicBezTo>
                    <a:cubicBezTo>
                      <a:pt x="120000" y="109224"/>
                      <a:pt x="120000" y="109224"/>
                      <a:pt x="120000" y="109224"/>
                    </a:cubicBezTo>
                    <a:cubicBezTo>
                      <a:pt x="120000" y="119020"/>
                      <a:pt x="120000" y="119020"/>
                      <a:pt x="120000" y="119020"/>
                    </a:cubicBezTo>
                    <a:cubicBezTo>
                      <a:pt x="90714" y="119020"/>
                      <a:pt x="90714" y="119020"/>
                      <a:pt x="90714" y="119020"/>
                    </a:cubicBezTo>
                    <a:cubicBezTo>
                      <a:pt x="87857" y="107755"/>
                      <a:pt x="87857" y="107755"/>
                      <a:pt x="87857" y="107755"/>
                    </a:cubicBezTo>
                    <a:cubicBezTo>
                      <a:pt x="87142" y="107755"/>
                      <a:pt x="87142" y="107755"/>
                      <a:pt x="87142" y="107755"/>
                    </a:cubicBezTo>
                    <a:cubicBezTo>
                      <a:pt x="87142" y="107755"/>
                      <a:pt x="76428" y="120000"/>
                      <a:pt x="50000" y="120000"/>
                    </a:cubicBezTo>
                    <a:cubicBezTo>
                      <a:pt x="21428" y="120000"/>
                      <a:pt x="0" y="106775"/>
                      <a:pt x="0" y="81795"/>
                    </a:cubicBezTo>
                    <a:cubicBezTo>
                      <a:pt x="0" y="56816"/>
                      <a:pt x="22857" y="43102"/>
                      <a:pt x="50000" y="43102"/>
                    </a:cubicBezTo>
                    <a:cubicBezTo>
                      <a:pt x="77857" y="43102"/>
                      <a:pt x="86428" y="53387"/>
                      <a:pt x="86428" y="53387"/>
                    </a:cubicBezTo>
                    <a:moveTo>
                      <a:pt x="86428" y="97469"/>
                    </a:moveTo>
                    <a:cubicBezTo>
                      <a:pt x="86428" y="64163"/>
                      <a:pt x="86428" y="64163"/>
                      <a:pt x="86428" y="64163"/>
                    </a:cubicBezTo>
                    <a:cubicBezTo>
                      <a:pt x="83571" y="60734"/>
                      <a:pt x="74285" y="53387"/>
                      <a:pt x="53571" y="53387"/>
                    </a:cubicBezTo>
                    <a:cubicBezTo>
                      <a:pt x="36428" y="53387"/>
                      <a:pt x="17142" y="62204"/>
                      <a:pt x="17142" y="81795"/>
                    </a:cubicBezTo>
                    <a:cubicBezTo>
                      <a:pt x="17142" y="100897"/>
                      <a:pt x="34285" y="109714"/>
                      <a:pt x="54285" y="109714"/>
                    </a:cubicBezTo>
                    <a:cubicBezTo>
                      <a:pt x="67142" y="109714"/>
                      <a:pt x="80000" y="105795"/>
                      <a:pt x="86428" y="97469"/>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8" name="Google Shape;138;p11"/>
              <p:cNvSpPr/>
              <p:nvPr/>
            </p:nvSpPr>
            <p:spPr>
              <a:xfrm>
                <a:off x="2087563" y="6430962"/>
                <a:ext cx="2382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56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39" name="Google Shape;139;p11"/>
              <p:cNvSpPr/>
              <p:nvPr/>
            </p:nvSpPr>
            <p:spPr>
              <a:xfrm>
                <a:off x="2332038" y="6369050"/>
                <a:ext cx="158700" cy="312600"/>
              </a:xfrm>
              <a:custGeom>
                <a:rect b="b" l="l" r="r" t="t"/>
                <a:pathLst>
                  <a:path extrusionOk="0" h="120000" w="120000">
                    <a:moveTo>
                      <a:pt x="56400" y="0"/>
                    </a:moveTo>
                    <a:cubicBezTo>
                      <a:pt x="56400" y="25230"/>
                      <a:pt x="56400" y="25230"/>
                      <a:pt x="56400" y="25230"/>
                    </a:cubicBezTo>
                    <a:cubicBezTo>
                      <a:pt x="114000" y="25230"/>
                      <a:pt x="114000" y="25230"/>
                      <a:pt x="114000" y="25230"/>
                    </a:cubicBezTo>
                    <a:cubicBezTo>
                      <a:pt x="114000" y="36923"/>
                      <a:pt x="114000" y="36923"/>
                      <a:pt x="114000" y="36923"/>
                    </a:cubicBezTo>
                    <a:cubicBezTo>
                      <a:pt x="56400" y="36923"/>
                      <a:pt x="56400" y="36923"/>
                      <a:pt x="56400" y="36923"/>
                    </a:cubicBezTo>
                    <a:cubicBezTo>
                      <a:pt x="56400" y="87384"/>
                      <a:pt x="56400" y="87384"/>
                      <a:pt x="56400" y="87384"/>
                    </a:cubicBezTo>
                    <a:cubicBezTo>
                      <a:pt x="56400" y="100923"/>
                      <a:pt x="68400" y="107076"/>
                      <a:pt x="86400" y="107076"/>
                    </a:cubicBezTo>
                    <a:cubicBezTo>
                      <a:pt x="106800" y="107076"/>
                      <a:pt x="120000" y="104000"/>
                      <a:pt x="120000" y="104000"/>
                    </a:cubicBezTo>
                    <a:cubicBezTo>
                      <a:pt x="120000" y="116923"/>
                      <a:pt x="120000" y="116923"/>
                      <a:pt x="120000" y="116923"/>
                    </a:cubicBezTo>
                    <a:cubicBezTo>
                      <a:pt x="120000" y="116923"/>
                      <a:pt x="104400" y="120000"/>
                      <a:pt x="82800" y="120000"/>
                    </a:cubicBezTo>
                    <a:cubicBezTo>
                      <a:pt x="46800" y="120000"/>
                      <a:pt x="27600" y="109538"/>
                      <a:pt x="27600" y="88615"/>
                    </a:cubicBezTo>
                    <a:cubicBezTo>
                      <a:pt x="27600" y="36923"/>
                      <a:pt x="27600" y="36923"/>
                      <a:pt x="27600" y="36923"/>
                    </a:cubicBezTo>
                    <a:cubicBezTo>
                      <a:pt x="0" y="36923"/>
                      <a:pt x="0" y="36923"/>
                      <a:pt x="0" y="36923"/>
                    </a:cubicBezTo>
                    <a:cubicBezTo>
                      <a:pt x="0" y="25230"/>
                      <a:pt x="0" y="25230"/>
                      <a:pt x="0" y="25230"/>
                    </a:cubicBezTo>
                    <a:cubicBezTo>
                      <a:pt x="27600" y="25230"/>
                      <a:pt x="27600" y="25230"/>
                      <a:pt x="27600" y="25230"/>
                    </a:cubicBezTo>
                    <a:cubicBezTo>
                      <a:pt x="32400" y="0"/>
                      <a:pt x="32400" y="0"/>
                      <a:pt x="32400" y="0"/>
                    </a:cubicBezTo>
                    <a:lnTo>
                      <a:pt x="56400" y="0"/>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0" name="Google Shape;140;p11"/>
              <p:cNvSpPr/>
              <p:nvPr/>
            </p:nvSpPr>
            <p:spPr>
              <a:xfrm>
                <a:off x="2513013" y="6430962"/>
                <a:ext cx="236400" cy="250800"/>
              </a:xfrm>
              <a:custGeom>
                <a:rect b="b" l="l" r="r" t="t"/>
                <a:pathLst>
                  <a:path extrusionOk="0" h="120000" w="120000">
                    <a:moveTo>
                      <a:pt x="88000" y="98598"/>
                    </a:moveTo>
                    <a:cubicBezTo>
                      <a:pt x="88000" y="98598"/>
                      <a:pt x="77600" y="120000"/>
                      <a:pt x="41600" y="120000"/>
                    </a:cubicBezTo>
                    <a:cubicBezTo>
                      <a:pt x="16800" y="120000"/>
                      <a:pt x="0" y="105477"/>
                      <a:pt x="0" y="86369"/>
                    </a:cubicBezTo>
                    <a:cubicBezTo>
                      <a:pt x="0" y="64968"/>
                      <a:pt x="21600" y="53503"/>
                      <a:pt x="55200" y="53503"/>
                    </a:cubicBezTo>
                    <a:cubicBezTo>
                      <a:pt x="86400" y="53503"/>
                      <a:pt x="86400" y="53503"/>
                      <a:pt x="86400" y="53503"/>
                    </a:cubicBezTo>
                    <a:cubicBezTo>
                      <a:pt x="86400" y="43566"/>
                      <a:pt x="86400" y="43566"/>
                      <a:pt x="86400" y="43566"/>
                    </a:cubicBezTo>
                    <a:cubicBezTo>
                      <a:pt x="86400" y="23694"/>
                      <a:pt x="74400" y="15286"/>
                      <a:pt x="52000" y="15286"/>
                    </a:cubicBezTo>
                    <a:cubicBezTo>
                      <a:pt x="31200" y="15286"/>
                      <a:pt x="20000" y="25222"/>
                      <a:pt x="20000" y="38216"/>
                    </a:cubicBezTo>
                    <a:cubicBezTo>
                      <a:pt x="20000" y="40509"/>
                      <a:pt x="20000" y="40509"/>
                      <a:pt x="20000" y="40509"/>
                    </a:cubicBezTo>
                    <a:cubicBezTo>
                      <a:pt x="2400" y="40509"/>
                      <a:pt x="2400" y="40509"/>
                      <a:pt x="2400" y="40509"/>
                    </a:cubicBezTo>
                    <a:cubicBezTo>
                      <a:pt x="2400" y="35159"/>
                      <a:pt x="2400" y="35159"/>
                      <a:pt x="2400" y="35159"/>
                    </a:cubicBezTo>
                    <a:cubicBezTo>
                      <a:pt x="2400" y="17579"/>
                      <a:pt x="17600" y="0"/>
                      <a:pt x="52800" y="0"/>
                    </a:cubicBezTo>
                    <a:cubicBezTo>
                      <a:pt x="85600" y="0"/>
                      <a:pt x="105600" y="14522"/>
                      <a:pt x="105600" y="44331"/>
                    </a:cubicBezTo>
                    <a:cubicBezTo>
                      <a:pt x="105600" y="103184"/>
                      <a:pt x="105600" y="103184"/>
                      <a:pt x="105600" y="103184"/>
                    </a:cubicBezTo>
                    <a:cubicBezTo>
                      <a:pt x="120000" y="103184"/>
                      <a:pt x="120000" y="103184"/>
                      <a:pt x="120000" y="103184"/>
                    </a:cubicBezTo>
                    <a:cubicBezTo>
                      <a:pt x="120000" y="118471"/>
                      <a:pt x="120000" y="118471"/>
                      <a:pt x="120000" y="118471"/>
                    </a:cubicBezTo>
                    <a:cubicBezTo>
                      <a:pt x="91200" y="118471"/>
                      <a:pt x="91200" y="118471"/>
                      <a:pt x="91200" y="118471"/>
                    </a:cubicBezTo>
                    <a:cubicBezTo>
                      <a:pt x="88800" y="98598"/>
                      <a:pt x="88800" y="98598"/>
                      <a:pt x="88800" y="98598"/>
                    </a:cubicBezTo>
                    <a:lnTo>
                      <a:pt x="88000" y="98598"/>
                    </a:lnTo>
                    <a:close/>
                    <a:moveTo>
                      <a:pt x="86400" y="67261"/>
                    </a:moveTo>
                    <a:cubicBezTo>
                      <a:pt x="56800" y="67261"/>
                      <a:pt x="56800" y="67261"/>
                      <a:pt x="56800" y="67261"/>
                    </a:cubicBezTo>
                    <a:cubicBezTo>
                      <a:pt x="35200" y="67261"/>
                      <a:pt x="19200" y="72611"/>
                      <a:pt x="19200" y="86369"/>
                    </a:cubicBezTo>
                    <a:cubicBezTo>
                      <a:pt x="19200" y="97834"/>
                      <a:pt x="30400" y="105477"/>
                      <a:pt x="46400" y="105477"/>
                    </a:cubicBezTo>
                    <a:cubicBezTo>
                      <a:pt x="74400" y="105477"/>
                      <a:pt x="86400" y="84840"/>
                      <a:pt x="86400" y="84840"/>
                    </a:cubicBezTo>
                    <a:lnTo>
                      <a:pt x="86400" y="67261"/>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1" name="Google Shape;141;p11"/>
              <p:cNvSpPr/>
              <p:nvPr/>
            </p:nvSpPr>
            <p:spPr>
              <a:xfrm>
                <a:off x="2749550" y="6289675"/>
                <a:ext cx="266700" cy="392100"/>
              </a:xfrm>
              <a:custGeom>
                <a:rect b="b" l="l" r="r" t="t"/>
                <a:pathLst>
                  <a:path extrusionOk="0" h="120000" w="120000">
                    <a:moveTo>
                      <a:pt x="32142" y="107755"/>
                    </a:moveTo>
                    <a:cubicBezTo>
                      <a:pt x="29285" y="119020"/>
                      <a:pt x="29285" y="119020"/>
                      <a:pt x="29285" y="119020"/>
                    </a:cubicBezTo>
                    <a:cubicBezTo>
                      <a:pt x="16428" y="119020"/>
                      <a:pt x="16428" y="119020"/>
                      <a:pt x="16428" y="119020"/>
                    </a:cubicBezTo>
                    <a:cubicBezTo>
                      <a:pt x="16428" y="9795"/>
                      <a:pt x="16428" y="9795"/>
                      <a:pt x="16428" y="9795"/>
                    </a:cubicBezTo>
                    <a:cubicBezTo>
                      <a:pt x="0" y="9795"/>
                      <a:pt x="0" y="9795"/>
                      <a:pt x="0" y="9795"/>
                    </a:cubicBezTo>
                    <a:cubicBezTo>
                      <a:pt x="0" y="0"/>
                      <a:pt x="0" y="0"/>
                      <a:pt x="0" y="0"/>
                    </a:cubicBezTo>
                    <a:cubicBezTo>
                      <a:pt x="33571" y="0"/>
                      <a:pt x="33571" y="0"/>
                      <a:pt x="33571" y="0"/>
                    </a:cubicBezTo>
                    <a:cubicBezTo>
                      <a:pt x="33571" y="48000"/>
                      <a:pt x="33571" y="48000"/>
                      <a:pt x="33571" y="48000"/>
                    </a:cubicBezTo>
                    <a:cubicBezTo>
                      <a:pt x="33571" y="48489"/>
                      <a:pt x="32857" y="53387"/>
                      <a:pt x="32857" y="53387"/>
                    </a:cubicBezTo>
                    <a:cubicBezTo>
                      <a:pt x="33571" y="53387"/>
                      <a:pt x="33571" y="53387"/>
                      <a:pt x="33571" y="53387"/>
                    </a:cubicBezTo>
                    <a:cubicBezTo>
                      <a:pt x="33571" y="53387"/>
                      <a:pt x="43571" y="43102"/>
                      <a:pt x="70000" y="43102"/>
                    </a:cubicBezTo>
                    <a:cubicBezTo>
                      <a:pt x="97142" y="43102"/>
                      <a:pt x="120000" y="56816"/>
                      <a:pt x="120000" y="81795"/>
                    </a:cubicBezTo>
                    <a:cubicBezTo>
                      <a:pt x="120000" y="106775"/>
                      <a:pt x="98571" y="120000"/>
                      <a:pt x="70000" y="120000"/>
                    </a:cubicBezTo>
                    <a:cubicBezTo>
                      <a:pt x="44285" y="120000"/>
                      <a:pt x="32857" y="107755"/>
                      <a:pt x="32857" y="107755"/>
                    </a:cubicBezTo>
                    <a:lnTo>
                      <a:pt x="32142" y="107755"/>
                    </a:lnTo>
                    <a:close/>
                    <a:moveTo>
                      <a:pt x="33571" y="64163"/>
                    </a:moveTo>
                    <a:cubicBezTo>
                      <a:pt x="33571" y="97469"/>
                      <a:pt x="33571" y="97469"/>
                      <a:pt x="33571" y="97469"/>
                    </a:cubicBezTo>
                    <a:cubicBezTo>
                      <a:pt x="39285" y="105795"/>
                      <a:pt x="52857" y="109714"/>
                      <a:pt x="66428" y="109714"/>
                    </a:cubicBezTo>
                    <a:cubicBezTo>
                      <a:pt x="85714" y="109714"/>
                      <a:pt x="102857" y="100897"/>
                      <a:pt x="102857" y="81795"/>
                    </a:cubicBezTo>
                    <a:cubicBezTo>
                      <a:pt x="102857" y="62204"/>
                      <a:pt x="84285" y="53387"/>
                      <a:pt x="66428" y="53387"/>
                    </a:cubicBezTo>
                    <a:cubicBezTo>
                      <a:pt x="46428" y="53387"/>
                      <a:pt x="37142" y="60734"/>
                      <a:pt x="33571" y="64163"/>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2" name="Google Shape;142;p11"/>
              <p:cNvSpPr/>
              <p:nvPr/>
            </p:nvSpPr>
            <p:spPr>
              <a:xfrm>
                <a:off x="3032125" y="6430962"/>
                <a:ext cx="173100" cy="247500"/>
              </a:xfrm>
              <a:custGeom>
                <a:rect b="b" l="l" r="r" t="t"/>
                <a:pathLst>
                  <a:path extrusionOk="0" h="120000" w="120000">
                    <a:moveTo>
                      <a:pt x="120000" y="19354"/>
                    </a:moveTo>
                    <a:cubicBezTo>
                      <a:pt x="116697" y="18580"/>
                      <a:pt x="110091" y="17806"/>
                      <a:pt x="101284" y="17806"/>
                    </a:cubicBezTo>
                    <a:cubicBezTo>
                      <a:pt x="59449" y="17806"/>
                      <a:pt x="51743" y="52645"/>
                      <a:pt x="51743" y="52645"/>
                    </a:cubicBezTo>
                    <a:cubicBezTo>
                      <a:pt x="51743" y="104516"/>
                      <a:pt x="51743" y="104516"/>
                      <a:pt x="51743" y="104516"/>
                    </a:cubicBezTo>
                    <a:cubicBezTo>
                      <a:pt x="78165" y="104516"/>
                      <a:pt x="78165" y="104516"/>
                      <a:pt x="78165" y="104516"/>
                    </a:cubicBezTo>
                    <a:cubicBezTo>
                      <a:pt x="78165" y="120000"/>
                      <a:pt x="78165" y="120000"/>
                      <a:pt x="78165" y="120000"/>
                    </a:cubicBezTo>
                    <a:cubicBezTo>
                      <a:pt x="0" y="120000"/>
                      <a:pt x="0" y="120000"/>
                      <a:pt x="0" y="120000"/>
                    </a:cubicBezTo>
                    <a:cubicBezTo>
                      <a:pt x="0" y="104516"/>
                      <a:pt x="0" y="104516"/>
                      <a:pt x="0" y="104516"/>
                    </a:cubicBezTo>
                    <a:cubicBezTo>
                      <a:pt x="24220" y="104516"/>
                      <a:pt x="24220" y="104516"/>
                      <a:pt x="24220" y="104516"/>
                    </a:cubicBezTo>
                    <a:cubicBezTo>
                      <a:pt x="24220" y="17806"/>
                      <a:pt x="24220" y="17806"/>
                      <a:pt x="24220" y="17806"/>
                    </a:cubicBezTo>
                    <a:cubicBezTo>
                      <a:pt x="0" y="17806"/>
                      <a:pt x="0" y="17806"/>
                      <a:pt x="0" y="17806"/>
                    </a:cubicBezTo>
                    <a:cubicBezTo>
                      <a:pt x="0" y="2322"/>
                      <a:pt x="0" y="2322"/>
                      <a:pt x="0" y="2322"/>
                    </a:cubicBezTo>
                    <a:cubicBezTo>
                      <a:pt x="45137" y="2322"/>
                      <a:pt x="45137" y="2322"/>
                      <a:pt x="45137" y="2322"/>
                    </a:cubicBezTo>
                    <a:cubicBezTo>
                      <a:pt x="47339" y="31741"/>
                      <a:pt x="47339" y="31741"/>
                      <a:pt x="47339" y="31741"/>
                    </a:cubicBezTo>
                    <a:cubicBezTo>
                      <a:pt x="48440" y="31741"/>
                      <a:pt x="48440" y="31741"/>
                      <a:pt x="48440" y="31741"/>
                    </a:cubicBezTo>
                    <a:cubicBezTo>
                      <a:pt x="48440" y="31741"/>
                      <a:pt x="56146" y="0"/>
                      <a:pt x="102385" y="0"/>
                    </a:cubicBezTo>
                    <a:cubicBezTo>
                      <a:pt x="110091" y="0"/>
                      <a:pt x="115596" y="774"/>
                      <a:pt x="120000" y="1548"/>
                    </a:cubicBezTo>
                    <a:lnTo>
                      <a:pt x="120000" y="193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3" name="Google Shape;143;p11"/>
              <p:cNvSpPr/>
              <p:nvPr/>
            </p:nvSpPr>
            <p:spPr>
              <a:xfrm>
                <a:off x="3241675" y="6329362"/>
                <a:ext cx="108000" cy="349200"/>
              </a:xfrm>
              <a:custGeom>
                <a:rect b="b" l="l" r="r" t="t"/>
                <a:pathLst>
                  <a:path extrusionOk="0" h="120000" w="120000">
                    <a:moveTo>
                      <a:pt x="81176" y="108990"/>
                    </a:moveTo>
                    <a:cubicBezTo>
                      <a:pt x="120000" y="108990"/>
                      <a:pt x="120000" y="108990"/>
                      <a:pt x="120000" y="108990"/>
                    </a:cubicBezTo>
                    <a:cubicBezTo>
                      <a:pt x="120000" y="120000"/>
                      <a:pt x="120000" y="120000"/>
                      <a:pt x="120000" y="120000"/>
                    </a:cubicBezTo>
                    <a:cubicBezTo>
                      <a:pt x="0" y="120000"/>
                      <a:pt x="0" y="120000"/>
                      <a:pt x="0" y="120000"/>
                    </a:cubicBezTo>
                    <a:cubicBezTo>
                      <a:pt x="0" y="108990"/>
                      <a:pt x="0" y="108990"/>
                      <a:pt x="0" y="108990"/>
                    </a:cubicBezTo>
                    <a:cubicBezTo>
                      <a:pt x="38823" y="108990"/>
                      <a:pt x="38823" y="108990"/>
                      <a:pt x="38823" y="108990"/>
                    </a:cubicBezTo>
                    <a:cubicBezTo>
                      <a:pt x="38823" y="47339"/>
                      <a:pt x="38823" y="47339"/>
                      <a:pt x="38823" y="47339"/>
                    </a:cubicBezTo>
                    <a:cubicBezTo>
                      <a:pt x="0" y="47339"/>
                      <a:pt x="0" y="47339"/>
                      <a:pt x="0" y="47339"/>
                    </a:cubicBezTo>
                    <a:cubicBezTo>
                      <a:pt x="0" y="36330"/>
                      <a:pt x="0" y="36330"/>
                      <a:pt x="0" y="36330"/>
                    </a:cubicBezTo>
                    <a:cubicBezTo>
                      <a:pt x="81176" y="36330"/>
                      <a:pt x="81176" y="36330"/>
                      <a:pt x="81176" y="36330"/>
                    </a:cubicBezTo>
                    <a:lnTo>
                      <a:pt x="81176" y="108990"/>
                    </a:lnTo>
                    <a:close/>
                    <a:moveTo>
                      <a:pt x="58235" y="20917"/>
                    </a:moveTo>
                    <a:cubicBezTo>
                      <a:pt x="40588" y="20917"/>
                      <a:pt x="24705" y="16513"/>
                      <a:pt x="24705" y="10458"/>
                    </a:cubicBezTo>
                    <a:cubicBezTo>
                      <a:pt x="24705" y="4403"/>
                      <a:pt x="40588" y="0"/>
                      <a:pt x="58235" y="0"/>
                    </a:cubicBezTo>
                    <a:cubicBezTo>
                      <a:pt x="77647" y="0"/>
                      <a:pt x="93529" y="4403"/>
                      <a:pt x="93529" y="10458"/>
                    </a:cubicBezTo>
                    <a:cubicBezTo>
                      <a:pt x="93529" y="16513"/>
                      <a:pt x="77647" y="20917"/>
                      <a:pt x="58235" y="20917"/>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4" name="Google Shape;144;p11"/>
              <p:cNvSpPr/>
              <p:nvPr/>
            </p:nvSpPr>
            <p:spPr>
              <a:xfrm>
                <a:off x="3362326" y="6430962"/>
                <a:ext cx="222300" cy="250800"/>
              </a:xfrm>
              <a:custGeom>
                <a:rect b="b" l="l" r="r" t="t"/>
                <a:pathLst>
                  <a:path extrusionOk="0" h="120000" w="120000">
                    <a:moveTo>
                      <a:pt x="20571" y="60382"/>
                    </a:moveTo>
                    <a:cubicBezTo>
                      <a:pt x="20571" y="90191"/>
                      <a:pt x="42857" y="104713"/>
                      <a:pt x="67714" y="104713"/>
                    </a:cubicBezTo>
                    <a:cubicBezTo>
                      <a:pt x="97714" y="104713"/>
                      <a:pt x="110571" y="91719"/>
                      <a:pt x="110571" y="91719"/>
                    </a:cubicBezTo>
                    <a:cubicBezTo>
                      <a:pt x="117428" y="104713"/>
                      <a:pt x="117428" y="104713"/>
                      <a:pt x="117428" y="104713"/>
                    </a:cubicBezTo>
                    <a:cubicBezTo>
                      <a:pt x="117428" y="104713"/>
                      <a:pt x="102857" y="120000"/>
                      <a:pt x="66000" y="120000"/>
                    </a:cubicBezTo>
                    <a:cubicBezTo>
                      <a:pt x="27428" y="120000"/>
                      <a:pt x="0" y="98598"/>
                      <a:pt x="0" y="60382"/>
                    </a:cubicBezTo>
                    <a:cubicBezTo>
                      <a:pt x="0" y="19872"/>
                      <a:pt x="24857" y="0"/>
                      <a:pt x="64285" y="0"/>
                    </a:cubicBezTo>
                    <a:cubicBezTo>
                      <a:pt x="105428" y="0"/>
                      <a:pt x="120000" y="19872"/>
                      <a:pt x="120000" y="42038"/>
                    </a:cubicBezTo>
                    <a:cubicBezTo>
                      <a:pt x="120000" y="48152"/>
                      <a:pt x="120000" y="48152"/>
                      <a:pt x="120000" y="48152"/>
                    </a:cubicBezTo>
                    <a:cubicBezTo>
                      <a:pt x="101142" y="48152"/>
                      <a:pt x="101142" y="48152"/>
                      <a:pt x="101142" y="48152"/>
                    </a:cubicBezTo>
                    <a:cubicBezTo>
                      <a:pt x="101142" y="44331"/>
                      <a:pt x="101142" y="44331"/>
                      <a:pt x="101142" y="44331"/>
                    </a:cubicBezTo>
                    <a:cubicBezTo>
                      <a:pt x="101142" y="26751"/>
                      <a:pt x="90000" y="16050"/>
                      <a:pt x="64285" y="16050"/>
                    </a:cubicBezTo>
                    <a:cubicBezTo>
                      <a:pt x="38571" y="16050"/>
                      <a:pt x="20571" y="27515"/>
                      <a:pt x="20571" y="60382"/>
                    </a:cubicBezTo>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5" name="Google Shape;145;p11"/>
              <p:cNvSpPr/>
              <p:nvPr/>
            </p:nvSpPr>
            <p:spPr>
              <a:xfrm>
                <a:off x="3598862" y="6289675"/>
                <a:ext cx="274500" cy="388800"/>
              </a:xfrm>
              <a:custGeom>
                <a:rect b="b" l="l" r="r" t="t"/>
                <a:pathLst>
                  <a:path extrusionOk="0" h="120000" w="120000">
                    <a:moveTo>
                      <a:pt x="32601" y="75918"/>
                    </a:moveTo>
                    <a:lnTo>
                      <a:pt x="58265" y="75918"/>
                    </a:lnTo>
                    <a:lnTo>
                      <a:pt x="83930" y="54367"/>
                    </a:lnTo>
                    <a:lnTo>
                      <a:pt x="70751" y="54367"/>
                    </a:lnTo>
                    <a:lnTo>
                      <a:pt x="70751" y="45061"/>
                    </a:lnTo>
                    <a:lnTo>
                      <a:pt x="118612" y="45061"/>
                    </a:lnTo>
                    <a:lnTo>
                      <a:pt x="118612" y="54367"/>
                    </a:lnTo>
                    <a:lnTo>
                      <a:pt x="101965" y="54367"/>
                    </a:lnTo>
                    <a:lnTo>
                      <a:pt x="71445" y="80816"/>
                    </a:lnTo>
                    <a:lnTo>
                      <a:pt x="104046" y="110204"/>
                    </a:lnTo>
                    <a:lnTo>
                      <a:pt x="120000" y="110204"/>
                    </a:lnTo>
                    <a:lnTo>
                      <a:pt x="120000" y="120000"/>
                    </a:lnTo>
                    <a:lnTo>
                      <a:pt x="94335" y="120000"/>
                    </a:lnTo>
                    <a:lnTo>
                      <a:pt x="56878" y="85224"/>
                    </a:lnTo>
                    <a:lnTo>
                      <a:pt x="32601" y="85224"/>
                    </a:lnTo>
                    <a:lnTo>
                      <a:pt x="32601" y="110204"/>
                    </a:lnTo>
                    <a:lnTo>
                      <a:pt x="47167" y="110204"/>
                    </a:lnTo>
                    <a:lnTo>
                      <a:pt x="47167" y="120000"/>
                    </a:lnTo>
                    <a:lnTo>
                      <a:pt x="0" y="120000"/>
                    </a:lnTo>
                    <a:lnTo>
                      <a:pt x="0" y="110204"/>
                    </a:lnTo>
                    <a:lnTo>
                      <a:pt x="15953" y="110204"/>
                    </a:lnTo>
                    <a:lnTo>
                      <a:pt x="15953" y="9795"/>
                    </a:lnTo>
                    <a:lnTo>
                      <a:pt x="0" y="9795"/>
                    </a:lnTo>
                    <a:lnTo>
                      <a:pt x="0" y="0"/>
                    </a:lnTo>
                    <a:lnTo>
                      <a:pt x="32601" y="0"/>
                    </a:lnTo>
                    <a:lnTo>
                      <a:pt x="32601" y="75918"/>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sp>
            <p:nvSpPr>
              <p:cNvPr id="146" name="Google Shape;146;p11"/>
              <p:cNvSpPr/>
              <p:nvPr/>
            </p:nvSpPr>
            <p:spPr>
              <a:xfrm>
                <a:off x="3890962" y="6430962"/>
                <a:ext cx="203100" cy="250800"/>
              </a:xfrm>
              <a:custGeom>
                <a:rect b="b" l="l" r="r" t="t"/>
                <a:pathLst>
                  <a:path extrusionOk="0" h="120000" w="120000">
                    <a:moveTo>
                      <a:pt x="20625" y="80254"/>
                    </a:moveTo>
                    <a:cubicBezTo>
                      <a:pt x="20625" y="83312"/>
                      <a:pt x="20625" y="83312"/>
                      <a:pt x="20625" y="83312"/>
                    </a:cubicBezTo>
                    <a:cubicBezTo>
                      <a:pt x="20625" y="94777"/>
                      <a:pt x="32812" y="104713"/>
                      <a:pt x="59062" y="104713"/>
                    </a:cubicBezTo>
                    <a:cubicBezTo>
                      <a:pt x="85312" y="104713"/>
                      <a:pt x="97500" y="97834"/>
                      <a:pt x="97500" y="86369"/>
                    </a:cubicBezTo>
                    <a:cubicBezTo>
                      <a:pt x="97500" y="74140"/>
                      <a:pt x="77812" y="70318"/>
                      <a:pt x="57187" y="67261"/>
                    </a:cubicBezTo>
                    <a:cubicBezTo>
                      <a:pt x="31875" y="63439"/>
                      <a:pt x="3750" y="58089"/>
                      <a:pt x="3750" y="32866"/>
                    </a:cubicBezTo>
                    <a:cubicBezTo>
                      <a:pt x="3750" y="12993"/>
                      <a:pt x="26250" y="0"/>
                      <a:pt x="58125" y="0"/>
                    </a:cubicBezTo>
                    <a:cubicBezTo>
                      <a:pt x="100312" y="0"/>
                      <a:pt x="116250" y="14522"/>
                      <a:pt x="116250" y="32101"/>
                    </a:cubicBezTo>
                    <a:cubicBezTo>
                      <a:pt x="116250" y="40509"/>
                      <a:pt x="116250" y="40509"/>
                      <a:pt x="116250" y="40509"/>
                    </a:cubicBezTo>
                    <a:cubicBezTo>
                      <a:pt x="94687" y="40509"/>
                      <a:pt x="94687" y="40509"/>
                      <a:pt x="94687" y="40509"/>
                    </a:cubicBezTo>
                    <a:cubicBezTo>
                      <a:pt x="94687" y="35159"/>
                      <a:pt x="94687" y="35159"/>
                      <a:pt x="94687" y="35159"/>
                    </a:cubicBezTo>
                    <a:cubicBezTo>
                      <a:pt x="94687" y="22929"/>
                      <a:pt x="84375" y="15286"/>
                      <a:pt x="59062" y="15286"/>
                    </a:cubicBezTo>
                    <a:cubicBezTo>
                      <a:pt x="43125" y="15286"/>
                      <a:pt x="26250" y="20636"/>
                      <a:pt x="26250" y="32866"/>
                    </a:cubicBezTo>
                    <a:cubicBezTo>
                      <a:pt x="26250" y="46624"/>
                      <a:pt x="45937" y="49681"/>
                      <a:pt x="66562" y="52738"/>
                    </a:cubicBezTo>
                    <a:cubicBezTo>
                      <a:pt x="93750" y="56560"/>
                      <a:pt x="120000" y="63439"/>
                      <a:pt x="120000" y="86369"/>
                    </a:cubicBezTo>
                    <a:cubicBezTo>
                      <a:pt x="120000" y="104713"/>
                      <a:pt x="102187" y="120000"/>
                      <a:pt x="60000" y="120000"/>
                    </a:cubicBezTo>
                    <a:cubicBezTo>
                      <a:pt x="15937" y="120000"/>
                      <a:pt x="0" y="103949"/>
                      <a:pt x="0" y="87898"/>
                    </a:cubicBezTo>
                    <a:cubicBezTo>
                      <a:pt x="0" y="80254"/>
                      <a:pt x="0" y="80254"/>
                      <a:pt x="0" y="80254"/>
                    </a:cubicBezTo>
                    <a:lnTo>
                      <a:pt x="20625" y="80254"/>
                    </a:lnTo>
                    <a:close/>
                  </a:path>
                </a:pathLst>
              </a:custGeom>
              <a:solidFill>
                <a:srgbClr val="44454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Source Sans Pro"/>
                  <a:ea typeface="Source Sans Pro"/>
                  <a:cs typeface="Source Sans Pro"/>
                  <a:sym typeface="Source Sans Pro"/>
                </a:endParaRPr>
              </a:p>
            </p:txBody>
          </p:sp>
        </p:grpSp>
      </p:grpSp>
      <p:sp>
        <p:nvSpPr>
          <p:cNvPr id="147" name="Google Shape;147;p11"/>
          <p:cNvSpPr txBox="1"/>
          <p:nvPr>
            <p:ph type="title"/>
          </p:nvPr>
        </p:nvSpPr>
        <p:spPr>
          <a:xfrm>
            <a:off x="361536" y="367689"/>
            <a:ext cx="11487600" cy="549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rgbClr val="3F3F3F"/>
              </a:buClr>
              <a:buSzPts val="1500"/>
              <a:buFont typeface="Arial"/>
              <a:buNone/>
              <a:defRPr b="1" i="0" sz="3600" u="none" cap="none" strike="noStrike">
                <a:solidFill>
                  <a:srgbClr val="3F3F3F"/>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48" name="Google Shape;148;p11"/>
          <p:cNvSpPr txBox="1"/>
          <p:nvPr>
            <p:ph idx="1" type="body"/>
          </p:nvPr>
        </p:nvSpPr>
        <p:spPr>
          <a:xfrm>
            <a:off x="365694" y="1102517"/>
            <a:ext cx="5631300" cy="53172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0"/>
              </a:spcBef>
              <a:spcAft>
                <a:spcPts val="0"/>
              </a:spcAft>
              <a:buClr>
                <a:srgbClr val="7F7F7F"/>
              </a:buClr>
              <a:buSzPts val="2800"/>
              <a:buFont typeface="Arial"/>
              <a:buChar char="•"/>
              <a:defRPr b="0" i="0" sz="2800" u="none" cap="none" strike="noStrike">
                <a:solidFill>
                  <a:srgbClr val="3F3F3F"/>
                </a:solidFill>
                <a:latin typeface="Source Sans Pro"/>
                <a:ea typeface="Source Sans Pro"/>
                <a:cs typeface="Source Sans Pro"/>
                <a:sym typeface="Source Sans Pro"/>
              </a:defRPr>
            </a:lvl1pPr>
            <a:lvl2pPr indent="-355600" lvl="1" marL="914400" marR="0" rtl="0" algn="l">
              <a:lnSpc>
                <a:spcPct val="90000"/>
              </a:lnSpc>
              <a:spcBef>
                <a:spcPts val="700"/>
              </a:spcBef>
              <a:spcAft>
                <a:spcPts val="0"/>
              </a:spcAft>
              <a:buClr>
                <a:srgbClr val="7F7F7F"/>
              </a:buClr>
              <a:buSzPts val="2000"/>
              <a:buFont typeface="Arial"/>
              <a:buChar char="–"/>
              <a:defRPr b="0" i="0" sz="2000" u="none" cap="none" strike="noStrike">
                <a:solidFill>
                  <a:srgbClr val="3F3F3F"/>
                </a:solidFill>
                <a:latin typeface="Source Sans Pro"/>
                <a:ea typeface="Source Sans Pro"/>
                <a:cs typeface="Source Sans Pro"/>
                <a:sym typeface="Source Sans Pro"/>
              </a:defRPr>
            </a:lvl2pPr>
            <a:lvl3pPr indent="-349250" lvl="2" marL="13716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3pPr>
            <a:lvl4pPr indent="-349250" lvl="3" marL="18288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4pPr>
            <a:lvl5pPr indent="-349250" lvl="4" marL="2286000" marR="0" rtl="0" algn="l">
              <a:lnSpc>
                <a:spcPct val="90000"/>
              </a:lnSpc>
              <a:spcBef>
                <a:spcPts val="700"/>
              </a:spcBef>
              <a:spcAft>
                <a:spcPts val="0"/>
              </a:spcAft>
              <a:buClr>
                <a:srgbClr val="7F7F7F"/>
              </a:buClr>
              <a:buSzPts val="1900"/>
              <a:buFont typeface="Arial"/>
              <a:buChar char="•"/>
              <a:defRPr b="0" i="0" sz="1900" u="none" cap="none" strike="noStrike">
                <a:solidFill>
                  <a:srgbClr val="3F3F3F"/>
                </a:solidFill>
                <a:latin typeface="Source Sans Pro"/>
                <a:ea typeface="Source Sans Pro"/>
                <a:cs typeface="Source Sans Pro"/>
                <a:sym typeface="Source Sans Pro"/>
              </a:defRPr>
            </a:lvl5pPr>
            <a:lvl6pPr indent="-228600" lvl="5" marL="2743200" marR="0" rtl="0" algn="l">
              <a:lnSpc>
                <a:spcPct val="90000"/>
              </a:lnSpc>
              <a:spcBef>
                <a:spcPts val="700"/>
              </a:spcBef>
              <a:spcAft>
                <a:spcPts val="0"/>
              </a:spcAft>
              <a:buClr>
                <a:schemeClr val="dk1"/>
              </a:buClr>
              <a:buSzPts val="1500"/>
              <a:buFont typeface="Arial"/>
              <a:buNone/>
              <a:defRPr b="0" i="0" sz="800" u="none" cap="none" strike="noStrike">
                <a:solidFill>
                  <a:schemeClr val="dk1"/>
                </a:solidFill>
                <a:latin typeface="Source Sans Pro"/>
                <a:ea typeface="Source Sans Pro"/>
                <a:cs typeface="Source Sans Pro"/>
                <a:sym typeface="Source Sans Pr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149" name="Google Shape;149;p11"/>
          <p:cNvSpPr/>
          <p:nvPr>
            <p:ph idx="2" type="pic"/>
          </p:nvPr>
        </p:nvSpPr>
        <p:spPr>
          <a:xfrm>
            <a:off x="6216650" y="1102517"/>
            <a:ext cx="5632500" cy="5321700"/>
          </a:xfrm>
          <a:prstGeom prst="rect">
            <a:avLst/>
          </a:prstGeom>
          <a:solidFill>
            <a:schemeClr val="lt2"/>
          </a:solidFill>
          <a:ln>
            <a:noFill/>
          </a:ln>
        </p:spPr>
        <p:txBody>
          <a:bodyPr anchorCtr="0" anchor="t" bIns="91425" lIns="91425" spcFirstLastPara="1" rIns="91425" wrap="square" tIns="91425"/>
          <a:lstStyle>
            <a:lvl1pPr lvl="0" marR="0" rtl="0" algn="ctr">
              <a:lnSpc>
                <a:spcPct val="90000"/>
              </a:lnSpc>
              <a:spcBef>
                <a:spcPts val="1100"/>
              </a:spcBef>
              <a:spcAft>
                <a:spcPts val="0"/>
              </a:spcAft>
              <a:buClr>
                <a:srgbClr val="3F3F3F"/>
              </a:buClr>
              <a:buSzPts val="1500"/>
              <a:buFont typeface="Arial"/>
              <a:buNone/>
              <a:defRPr b="0" i="0" sz="2800" u="none" cap="none" strike="noStrike">
                <a:solidFill>
                  <a:srgbClr val="3F3F3F"/>
                </a:solidFill>
                <a:latin typeface="Helvetica Neue"/>
                <a:ea typeface="Helvetica Neue"/>
                <a:cs typeface="Helvetica Neue"/>
                <a:sym typeface="Helvetica Neue"/>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Source Sans Pro"/>
                <a:ea typeface="Source Sans Pro"/>
                <a:cs typeface="Source Sans Pro"/>
                <a:sym typeface="Source Sans Pro"/>
              </a:defRPr>
            </a:lvl9pPr>
          </a:lstStyle>
          <a:p/>
        </p:txBody>
      </p:sp>
      <p:sp>
        <p:nvSpPr>
          <p:cNvPr id="150" name="Google Shape;150;p11"/>
          <p:cNvSpPr txBox="1"/>
          <p:nvPr>
            <p:ph idx="12" type="sldNum"/>
          </p:nvPr>
        </p:nvSpPr>
        <p:spPr>
          <a:xfrm>
            <a:off x="11581967" y="6446442"/>
            <a:ext cx="342900" cy="2973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1pPr>
            <a:lvl2pPr indent="0" lvl="1"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2pPr>
            <a:lvl3pPr indent="0" lvl="2"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3pPr>
            <a:lvl4pPr indent="0" lvl="3"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4pPr>
            <a:lvl5pPr indent="0" lvl="4"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5pPr>
            <a:lvl6pPr indent="0" lvl="5"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6pPr>
            <a:lvl7pPr indent="0" lvl="6"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7pPr>
            <a:lvl8pPr indent="0" lvl="7"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8pPr>
            <a:lvl9pPr indent="0" lvl="8" marL="0" marR="0" rtl="0" algn="r">
              <a:lnSpc>
                <a:spcPct val="100000"/>
              </a:lnSpc>
              <a:spcBef>
                <a:spcPts val="0"/>
              </a:spcBef>
              <a:spcAft>
                <a:spcPts val="0"/>
              </a:spcAft>
              <a:buClr>
                <a:srgbClr val="262626"/>
              </a:buClr>
              <a:buSzPts val="1100"/>
              <a:buFont typeface="Source Sans Pro Light"/>
              <a:buNone/>
              <a:defRPr b="0" i="0" sz="1100" u="none" cap="none" strike="noStrike">
                <a:solidFill>
                  <a:srgbClr val="262626"/>
                </a:solidFill>
                <a:latin typeface="Source Sans Pro Light"/>
                <a:ea typeface="Source Sans Pro Light"/>
                <a:cs typeface="Source Sans Pro Light"/>
                <a:sym typeface="Source Sans Pr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796" name="Shape 796"/>
        <p:cNvGrpSpPr/>
        <p:nvPr/>
      </p:nvGrpSpPr>
      <p:grpSpPr>
        <a:xfrm>
          <a:off x="0" y="0"/>
          <a:ext cx="0" cy="0"/>
          <a:chOff x="0" y="0"/>
          <a:chExt cx="0" cy="0"/>
        </a:xfrm>
      </p:grpSpPr>
      <p:sp>
        <p:nvSpPr>
          <p:cNvPr id="797" name="Google Shape;797;p97"/>
          <p:cNvSpPr txBox="1"/>
          <p:nvPr>
            <p:ph type="ctrTitle"/>
          </p:nvPr>
        </p:nvSpPr>
        <p:spPr>
          <a:xfrm>
            <a:off x="940741" y="2078365"/>
            <a:ext cx="10988000" cy="2484400"/>
          </a:xfrm>
          <a:prstGeom prst="rect">
            <a:avLst/>
          </a:prstGeom>
          <a:noFill/>
          <a:ln>
            <a:noFill/>
          </a:ln>
        </p:spPr>
        <p:txBody>
          <a:bodyPr anchorCtr="0" anchor="ctr" bIns="91425" lIns="91425" spcFirstLastPara="1" rIns="91425" wrap="square" tIns="91425"/>
          <a:lstStyle>
            <a:lvl1pPr lvl="0" marR="0" algn="l">
              <a:lnSpc>
                <a:spcPct val="90000"/>
              </a:lnSpc>
              <a:spcBef>
                <a:spcPts val="0"/>
              </a:spcBef>
              <a:spcAft>
                <a:spcPts val="0"/>
              </a:spcAft>
              <a:buSzPts val="1400"/>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798" name="Google Shape;798;p97"/>
          <p:cNvSpPr txBox="1"/>
          <p:nvPr>
            <p:ph idx="1" type="subTitle"/>
          </p:nvPr>
        </p:nvSpPr>
        <p:spPr>
          <a:xfrm>
            <a:off x="919457" y="5568863"/>
            <a:ext cx="8534400" cy="605200"/>
          </a:xfrm>
          <a:prstGeom prst="rect">
            <a:avLst/>
          </a:prstGeom>
          <a:noFill/>
          <a:ln>
            <a:noFill/>
          </a:ln>
        </p:spPr>
        <p:txBody>
          <a:bodyPr anchorCtr="0" anchor="b" bIns="91425" lIns="91425" spcFirstLastPara="1" rIns="91425" wrap="square" tIns="91425"/>
          <a:lstStyle>
            <a:lvl1pPr lvl="0" marR="0" algn="l">
              <a:lnSpc>
                <a:spcPct val="100000"/>
              </a:lnSpc>
              <a:spcBef>
                <a:spcPts val="0"/>
              </a:spcBef>
              <a:spcAft>
                <a:spcPts val="0"/>
              </a:spcAft>
              <a:buClr>
                <a:schemeClr val="lt1"/>
              </a:buClr>
              <a:buSzPts val="2200"/>
              <a:buFont typeface="Arial"/>
              <a:buNone/>
              <a:defRPr b="0" i="0" sz="3200" u="none" cap="none" strike="noStrike">
                <a:solidFill>
                  <a:schemeClr val="lt1"/>
                </a:solidFill>
                <a:latin typeface="Source Sans Pro"/>
                <a:ea typeface="Source Sans Pro"/>
                <a:cs typeface="Source Sans Pro"/>
                <a:sym typeface="Source Sans Pro"/>
              </a:defRPr>
            </a:lvl1pPr>
            <a:lvl2pPr lvl="1" marR="0" algn="ctr">
              <a:lnSpc>
                <a:spcPct val="100000"/>
              </a:lnSpc>
              <a:spcBef>
                <a:spcPts val="533"/>
              </a:spcBef>
              <a:spcAft>
                <a:spcPts val="0"/>
              </a:spcAft>
              <a:buClr>
                <a:srgbClr val="888888"/>
              </a:buClr>
              <a:buSzPts val="1800"/>
              <a:buFont typeface="Arial"/>
              <a:buNone/>
              <a:defRPr b="0" i="0" sz="2667" u="none" cap="none" strike="noStrike">
                <a:solidFill>
                  <a:srgbClr val="888888"/>
                </a:solidFill>
                <a:latin typeface="Source Sans Pro"/>
                <a:ea typeface="Source Sans Pro"/>
                <a:cs typeface="Source Sans Pro"/>
                <a:sym typeface="Source Sans Pro"/>
              </a:defRPr>
            </a:lvl2pPr>
            <a:lvl3pPr lvl="2" marR="0" algn="ctr">
              <a:lnSpc>
                <a:spcPct val="100000"/>
              </a:lnSpc>
              <a:spcBef>
                <a:spcPts val="533"/>
              </a:spcBef>
              <a:spcAft>
                <a:spcPts val="0"/>
              </a:spcAft>
              <a:buClr>
                <a:srgbClr val="888888"/>
              </a:buClr>
              <a:buSzPts val="1400"/>
              <a:buFont typeface="Merriweather Sans"/>
              <a:buNone/>
              <a:defRPr b="0" i="0" sz="2400" u="none" cap="none" strike="noStrike">
                <a:solidFill>
                  <a:srgbClr val="888888"/>
                </a:solidFill>
                <a:latin typeface="Source Sans Pro"/>
                <a:ea typeface="Source Sans Pro"/>
                <a:cs typeface="Source Sans Pro"/>
                <a:sym typeface="Source Sans Pro"/>
              </a:defRPr>
            </a:lvl3pPr>
            <a:lvl4pPr lvl="3" marR="0" algn="ctr">
              <a:lnSpc>
                <a:spcPct val="100000"/>
              </a:lnSpc>
              <a:spcBef>
                <a:spcPts val="533"/>
              </a:spcBef>
              <a:spcAft>
                <a:spcPts val="0"/>
              </a:spcAft>
              <a:buClr>
                <a:srgbClr val="888888"/>
              </a:buClr>
              <a:buSzPts val="1700"/>
              <a:buFont typeface="Arial"/>
              <a:buNone/>
              <a:defRPr b="0" i="0" sz="2400" u="none" cap="none" strike="noStrike">
                <a:solidFill>
                  <a:srgbClr val="888888"/>
                </a:solidFill>
                <a:latin typeface="Source Sans Pro"/>
                <a:ea typeface="Source Sans Pro"/>
                <a:cs typeface="Source Sans Pro"/>
                <a:sym typeface="Source Sans Pro"/>
              </a:defRPr>
            </a:lvl4pPr>
            <a:lvl5pPr lvl="4" marR="0" algn="ctr">
              <a:lnSpc>
                <a:spcPct val="100000"/>
              </a:lnSpc>
              <a:spcBef>
                <a:spcPts val="400"/>
              </a:spcBef>
              <a:spcAft>
                <a:spcPts val="0"/>
              </a:spcAft>
              <a:buClr>
                <a:srgbClr val="888888"/>
              </a:buClr>
              <a:buSzPts val="1300"/>
              <a:buFont typeface="Merriweather Sans"/>
              <a:buNone/>
              <a:defRPr b="0" i="0" sz="2133" u="none" cap="none" strike="noStrike">
                <a:solidFill>
                  <a:srgbClr val="888888"/>
                </a:solidFill>
                <a:latin typeface="Source Sans Pro"/>
                <a:ea typeface="Source Sans Pro"/>
                <a:cs typeface="Source Sans Pro"/>
                <a:sym typeface="Source Sans Pro"/>
              </a:defRPr>
            </a:lvl5pPr>
            <a:lvl6pPr lvl="5"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6pPr>
            <a:lvl7pPr lvl="6"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7pPr>
            <a:lvl8pPr lvl="7"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8pPr>
            <a:lvl9pPr lvl="8" marR="0" algn="ctr">
              <a:lnSpc>
                <a:spcPct val="100000"/>
              </a:lnSpc>
              <a:spcBef>
                <a:spcPts val="533"/>
              </a:spcBef>
              <a:spcAft>
                <a:spcPts val="0"/>
              </a:spcAft>
              <a:buClr>
                <a:srgbClr val="888888"/>
              </a:buClr>
              <a:buSzPts val="2000"/>
              <a:buFont typeface="Arial"/>
              <a:buNone/>
              <a:defRPr b="0" i="0" sz="2667" u="none" cap="none" strike="noStrike">
                <a:solidFill>
                  <a:srgbClr val="888888"/>
                </a:solidFill>
                <a:latin typeface="Calibri"/>
                <a:ea typeface="Calibri"/>
                <a:cs typeface="Calibri"/>
                <a:sym typeface="Calibri"/>
              </a:defRPr>
            </a:lvl9pPr>
          </a:lstStyle>
          <a:p/>
        </p:txBody>
      </p:sp>
      <p:sp>
        <p:nvSpPr>
          <p:cNvPr id="799" name="Google Shape;799;p97"/>
          <p:cNvSpPr txBox="1"/>
          <p:nvPr>
            <p:ph idx="2" type="body"/>
          </p:nvPr>
        </p:nvSpPr>
        <p:spPr>
          <a:xfrm>
            <a:off x="916989" y="6084703"/>
            <a:ext cx="8595600" cy="5912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400"/>
              </a:spcBef>
              <a:spcAft>
                <a:spcPts val="0"/>
              </a:spcAft>
              <a:buClr>
                <a:schemeClr val="lt1"/>
              </a:buClr>
              <a:buSzPts val="2200"/>
              <a:buFont typeface="Arial"/>
              <a:buNone/>
              <a:defRPr b="0" i="0" sz="1867"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17500" lvl="2" marL="1371600" marR="0" algn="l">
              <a:lnSpc>
                <a:spcPct val="100000"/>
              </a:lnSpc>
              <a:spcBef>
                <a:spcPts val="533"/>
              </a:spcBef>
              <a:spcAft>
                <a:spcPts val="0"/>
              </a:spcAft>
              <a:buClr>
                <a:schemeClr val="lt1"/>
              </a:buClr>
              <a:buSzPts val="14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6550" lvl="3" marL="1828800" marR="0" algn="l">
              <a:lnSpc>
                <a:spcPct val="100000"/>
              </a:lnSpc>
              <a:spcBef>
                <a:spcPts val="533"/>
              </a:spcBef>
              <a:spcAft>
                <a:spcPts val="0"/>
              </a:spcAft>
              <a:buClr>
                <a:schemeClr val="lt1"/>
              </a:buClr>
              <a:buSzPts val="1700"/>
              <a:buFont typeface="Arial"/>
              <a:buChar char="•"/>
              <a:defRPr b="0" i="0" sz="24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400"/>
              </a:spcBef>
              <a:spcAft>
                <a:spcPts val="0"/>
              </a:spcAft>
              <a:buClr>
                <a:schemeClr val="lt1"/>
              </a:buClr>
              <a:buSzPts val="130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bg>
      <p:bgPr>
        <a:solidFill>
          <a:schemeClr val="dk1"/>
        </a:solidFill>
      </p:bgPr>
    </p:bg>
    <p:spTree>
      <p:nvGrpSpPr>
        <p:cNvPr id="800" name="Shape 800"/>
        <p:cNvGrpSpPr/>
        <p:nvPr/>
      </p:nvGrpSpPr>
      <p:grpSpPr>
        <a:xfrm>
          <a:off x="0" y="0"/>
          <a:ext cx="0" cy="0"/>
          <a:chOff x="0" y="0"/>
          <a:chExt cx="0" cy="0"/>
        </a:xfrm>
      </p:grpSpPr>
      <p:sp>
        <p:nvSpPr>
          <p:cNvPr id="801" name="Google Shape;801;p98"/>
          <p:cNvSpPr txBox="1"/>
          <p:nvPr>
            <p:ph idx="1" type="body"/>
          </p:nvPr>
        </p:nvSpPr>
        <p:spPr>
          <a:xfrm>
            <a:off x="339680" y="1764283"/>
            <a:ext cx="5651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6550" lvl="1" marL="914400" marR="0" algn="l">
              <a:lnSpc>
                <a:spcPct val="100000"/>
              </a:lnSpc>
              <a:spcBef>
                <a:spcPts val="533"/>
              </a:spcBef>
              <a:spcAft>
                <a:spcPts val="0"/>
              </a:spcAft>
              <a:buClr>
                <a:schemeClr val="lt1"/>
              </a:buClr>
              <a:buSzPts val="17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8450" lvl="2" marL="1371600" marR="0" algn="l">
              <a:lnSpc>
                <a:spcPct val="100000"/>
              </a:lnSpc>
              <a:spcBef>
                <a:spcPts val="400"/>
              </a:spcBef>
              <a:spcAft>
                <a:spcPts val="0"/>
              </a:spcAft>
              <a:buClr>
                <a:schemeClr val="lt1"/>
              </a:buClr>
              <a:buSzPts val="1100"/>
              <a:buFont typeface="Arial"/>
              <a:buChar char="•"/>
              <a:defRPr b="0" i="0" sz="1867" u="none" cap="none" strike="noStrike">
                <a:solidFill>
                  <a:schemeClr val="lt1"/>
                </a:solidFill>
                <a:latin typeface="Source Sans Pro"/>
                <a:ea typeface="Source Sans Pro"/>
                <a:cs typeface="Source Sans Pro"/>
                <a:sym typeface="Source Sans Pro"/>
              </a:defRPr>
            </a:lvl3pPr>
            <a:lvl4pPr indent="-298450" lvl="3" marL="1828800" marR="0" algn="l">
              <a:lnSpc>
                <a:spcPct val="100000"/>
              </a:lnSpc>
              <a:spcBef>
                <a:spcPts val="267"/>
              </a:spcBef>
              <a:spcAft>
                <a:spcPts val="0"/>
              </a:spcAft>
              <a:buClr>
                <a:schemeClr val="lt1"/>
              </a:buClr>
              <a:buSzPts val="11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92100" lvl="4" marL="2286000" marR="0" algn="l">
              <a:lnSpc>
                <a:spcPct val="100000"/>
              </a:lnSpc>
              <a:spcBef>
                <a:spcPts val="267"/>
              </a:spcBef>
              <a:spcAft>
                <a:spcPts val="0"/>
              </a:spcAft>
              <a:buClr>
                <a:schemeClr val="lt1"/>
              </a:buClr>
              <a:buSzPts val="10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6pPr>
            <a:lvl7pPr indent="-330200" lvl="6" marL="32004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7pPr>
            <a:lvl8pPr indent="-330200" lvl="7" marL="36576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8pPr>
            <a:lvl9pPr indent="-330200" lvl="8" marL="41148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9pPr>
          </a:lstStyle>
          <a:p/>
        </p:txBody>
      </p:sp>
      <p:sp>
        <p:nvSpPr>
          <p:cNvPr id="802" name="Google Shape;802;p98"/>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lt1"/>
                </a:solidFill>
                <a:latin typeface="Arial"/>
                <a:ea typeface="Arial"/>
                <a:cs typeface="Arial"/>
                <a:sym typeface="Arial"/>
              </a:defRPr>
            </a:lvl9pPr>
          </a:lstStyle>
          <a:p/>
        </p:txBody>
      </p:sp>
      <p:sp>
        <p:nvSpPr>
          <p:cNvPr id="803" name="Google Shape;803;p98"/>
          <p:cNvSpPr txBox="1"/>
          <p:nvPr>
            <p:ph idx="2" type="body"/>
          </p:nvPr>
        </p:nvSpPr>
        <p:spPr>
          <a:xfrm>
            <a:off x="6096000" y="1764283"/>
            <a:ext cx="5657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6550" lvl="1" marL="914400" marR="0" algn="l">
              <a:lnSpc>
                <a:spcPct val="100000"/>
              </a:lnSpc>
              <a:spcBef>
                <a:spcPts val="533"/>
              </a:spcBef>
              <a:spcAft>
                <a:spcPts val="0"/>
              </a:spcAft>
              <a:buClr>
                <a:schemeClr val="lt1"/>
              </a:buClr>
              <a:buSzPts val="17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8450" lvl="2" marL="1371600" marR="0" algn="l">
              <a:lnSpc>
                <a:spcPct val="100000"/>
              </a:lnSpc>
              <a:spcBef>
                <a:spcPts val="400"/>
              </a:spcBef>
              <a:spcAft>
                <a:spcPts val="0"/>
              </a:spcAft>
              <a:buClr>
                <a:schemeClr val="lt1"/>
              </a:buClr>
              <a:buSzPts val="1100"/>
              <a:buFont typeface="Arial"/>
              <a:buChar char="•"/>
              <a:defRPr b="0" i="0" sz="1867" u="none" cap="none" strike="noStrike">
                <a:solidFill>
                  <a:schemeClr val="lt1"/>
                </a:solidFill>
                <a:latin typeface="Source Sans Pro"/>
                <a:ea typeface="Source Sans Pro"/>
                <a:cs typeface="Source Sans Pro"/>
                <a:sym typeface="Source Sans Pro"/>
              </a:defRPr>
            </a:lvl3pPr>
            <a:lvl4pPr indent="-298450" lvl="3" marL="1828800" marR="0" algn="l">
              <a:lnSpc>
                <a:spcPct val="100000"/>
              </a:lnSpc>
              <a:spcBef>
                <a:spcPts val="267"/>
              </a:spcBef>
              <a:spcAft>
                <a:spcPts val="0"/>
              </a:spcAft>
              <a:buClr>
                <a:schemeClr val="lt1"/>
              </a:buClr>
              <a:buSzPts val="11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92100" lvl="4" marL="2286000" marR="0" algn="l">
              <a:lnSpc>
                <a:spcPct val="100000"/>
              </a:lnSpc>
              <a:spcBef>
                <a:spcPts val="267"/>
              </a:spcBef>
              <a:spcAft>
                <a:spcPts val="0"/>
              </a:spcAft>
              <a:buClr>
                <a:schemeClr val="lt1"/>
              </a:buClr>
              <a:buSzPts val="10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6pPr>
            <a:lvl7pPr indent="-330200" lvl="6" marL="32004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7pPr>
            <a:lvl8pPr indent="-330200" lvl="7" marL="36576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8pPr>
            <a:lvl9pPr indent="-330200" lvl="8" marL="4114800" marR="0" algn="l">
              <a:lnSpc>
                <a:spcPct val="100000"/>
              </a:lnSpc>
              <a:spcBef>
                <a:spcPts val="400"/>
              </a:spcBef>
              <a:spcAft>
                <a:spcPts val="0"/>
              </a:spcAft>
              <a:buClr>
                <a:schemeClr val="lt1"/>
              </a:buClr>
              <a:buSzPts val="1600"/>
              <a:buFont typeface="Arial"/>
              <a:buChar char="•"/>
              <a:defRPr b="0" i="0" sz="2133" u="none" cap="none" strike="noStrike">
                <a:solidFill>
                  <a:schemeClr val="lt1"/>
                </a:solidFill>
                <a:latin typeface="Calibri"/>
                <a:ea typeface="Calibri"/>
                <a:cs typeface="Calibri"/>
                <a:sym typeface="Calibri"/>
              </a:defRPr>
            </a:lvl9pPr>
          </a:lstStyle>
          <a:p/>
        </p:txBody>
      </p:sp>
      <p:pic>
        <p:nvPicPr>
          <p:cNvPr id="804" name="Google Shape;804;p98"/>
          <p:cNvPicPr preferRelativeResize="0"/>
          <p:nvPr/>
        </p:nvPicPr>
        <p:blipFill rotWithShape="1">
          <a:blip r:embed="rId2">
            <a:alphaModFix/>
          </a:blip>
          <a:srcRect b="0" l="0" r="0" t="0"/>
          <a:stretch/>
        </p:blipFill>
        <p:spPr>
          <a:xfrm>
            <a:off x="266343" y="6453827"/>
            <a:ext cx="1400700" cy="237900"/>
          </a:xfrm>
          <a:prstGeom prst="rect">
            <a:avLst/>
          </a:prstGeom>
          <a:noFill/>
          <a:ln>
            <a:noFill/>
          </a:ln>
        </p:spPr>
      </p:pic>
      <p:sp>
        <p:nvSpPr>
          <p:cNvPr id="805" name="Google Shape;805;p98"/>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bg>
      <p:bgPr>
        <a:solidFill>
          <a:schemeClr val="dk1"/>
        </a:solidFill>
      </p:bgPr>
    </p:bg>
    <p:spTree>
      <p:nvGrpSpPr>
        <p:cNvPr id="806" name="Shape 806"/>
        <p:cNvGrpSpPr/>
        <p:nvPr/>
      </p:nvGrpSpPr>
      <p:grpSpPr>
        <a:xfrm>
          <a:off x="0" y="0"/>
          <a:ext cx="0" cy="0"/>
          <a:chOff x="0" y="0"/>
          <a:chExt cx="0" cy="0"/>
        </a:xfrm>
      </p:grpSpPr>
      <p:sp>
        <p:nvSpPr>
          <p:cNvPr id="807" name="Google Shape;807;p99"/>
          <p:cNvSpPr txBox="1"/>
          <p:nvPr>
            <p:ph idx="1" type="body"/>
          </p:nvPr>
        </p:nvSpPr>
        <p:spPr>
          <a:xfrm>
            <a:off x="339680" y="1714895"/>
            <a:ext cx="5651600" cy="639600"/>
          </a:xfrm>
          <a:prstGeom prst="rect">
            <a:avLst/>
          </a:prstGeom>
          <a:noFill/>
          <a:ln>
            <a:noFill/>
          </a:ln>
        </p:spPr>
        <p:txBody>
          <a:bodyPr anchorCtr="0" anchor="b" bIns="91425" lIns="91425" spcFirstLastPara="1" rIns="91425" wrap="square" tIns="91425"/>
          <a:lstStyle>
            <a:lvl1pPr indent="-228600" lvl="0" marL="457200" marR="0" algn="l">
              <a:lnSpc>
                <a:spcPct val="100000"/>
              </a:lnSpc>
              <a:spcBef>
                <a:spcPts val="667"/>
              </a:spcBef>
              <a:spcAft>
                <a:spcPts val="0"/>
              </a:spcAft>
              <a:buClr>
                <a:schemeClr val="lt1"/>
              </a:buClr>
              <a:buSzPts val="220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33"/>
              </a:spcBef>
              <a:spcAft>
                <a:spcPts val="0"/>
              </a:spcAft>
              <a:buClr>
                <a:schemeClr val="lt1"/>
              </a:buClr>
              <a:buSzPts val="1800"/>
              <a:buFont typeface="Arial"/>
              <a:buNone/>
              <a:defRPr b="1" i="0" sz="2667"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533"/>
              </a:spcBef>
              <a:spcAft>
                <a:spcPts val="0"/>
              </a:spcAft>
              <a:buClr>
                <a:schemeClr val="lt1"/>
              </a:buClr>
              <a:buSzPts val="140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00"/>
              </a:spcBef>
              <a:spcAft>
                <a:spcPts val="0"/>
              </a:spcAft>
              <a:buClr>
                <a:schemeClr val="lt1"/>
              </a:buClr>
              <a:buSzPts val="1700"/>
              <a:buFont typeface="Arial"/>
              <a:buNone/>
              <a:defRPr b="1" i="0" sz="2133"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00"/>
              </a:spcBef>
              <a:spcAft>
                <a:spcPts val="0"/>
              </a:spcAft>
              <a:buClr>
                <a:schemeClr val="lt1"/>
              </a:buClr>
              <a:buSzPts val="1300"/>
              <a:buFont typeface="Merriweather Sans"/>
              <a:buNone/>
              <a:defRPr b="1" i="0" sz="2133"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9pPr>
          </a:lstStyle>
          <a:p/>
        </p:txBody>
      </p:sp>
      <p:sp>
        <p:nvSpPr>
          <p:cNvPr id="808" name="Google Shape;808;p99"/>
          <p:cNvSpPr txBox="1"/>
          <p:nvPr>
            <p:ph idx="2" type="body"/>
          </p:nvPr>
        </p:nvSpPr>
        <p:spPr>
          <a:xfrm>
            <a:off x="6080480" y="1714895"/>
            <a:ext cx="5673200" cy="639600"/>
          </a:xfrm>
          <a:prstGeom prst="rect">
            <a:avLst/>
          </a:prstGeom>
          <a:noFill/>
          <a:ln>
            <a:noFill/>
          </a:ln>
        </p:spPr>
        <p:txBody>
          <a:bodyPr anchorCtr="0" anchor="b" bIns="91425" lIns="91425" spcFirstLastPara="1" rIns="91425" wrap="square" tIns="91425"/>
          <a:lstStyle>
            <a:lvl1pPr indent="-228600" lvl="0" marL="457200" marR="0" algn="l">
              <a:lnSpc>
                <a:spcPct val="100000"/>
              </a:lnSpc>
              <a:spcBef>
                <a:spcPts val="667"/>
              </a:spcBef>
              <a:spcAft>
                <a:spcPts val="0"/>
              </a:spcAft>
              <a:buClr>
                <a:schemeClr val="lt1"/>
              </a:buClr>
              <a:buSzPts val="2200"/>
              <a:buFont typeface="Arial"/>
              <a:buNone/>
              <a:defRPr b="1"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533"/>
              </a:spcBef>
              <a:spcAft>
                <a:spcPts val="0"/>
              </a:spcAft>
              <a:buClr>
                <a:schemeClr val="lt1"/>
              </a:buClr>
              <a:buSzPts val="1800"/>
              <a:buFont typeface="Arial"/>
              <a:buNone/>
              <a:defRPr b="1" i="0" sz="2667"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533"/>
              </a:spcBef>
              <a:spcAft>
                <a:spcPts val="0"/>
              </a:spcAft>
              <a:buClr>
                <a:schemeClr val="lt1"/>
              </a:buClr>
              <a:buSzPts val="1400"/>
              <a:buFont typeface="Merriweather Sans"/>
              <a:buNone/>
              <a:defRPr b="1" i="0" sz="24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400"/>
              </a:spcBef>
              <a:spcAft>
                <a:spcPts val="0"/>
              </a:spcAft>
              <a:buClr>
                <a:schemeClr val="lt1"/>
              </a:buClr>
              <a:buSzPts val="1700"/>
              <a:buFont typeface="Arial"/>
              <a:buNone/>
              <a:defRPr b="1" i="0" sz="2133"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400"/>
              </a:spcBef>
              <a:spcAft>
                <a:spcPts val="0"/>
              </a:spcAft>
              <a:buClr>
                <a:schemeClr val="lt1"/>
              </a:buClr>
              <a:buSzPts val="1300"/>
              <a:buFont typeface="Merriweather Sans"/>
              <a:buNone/>
              <a:defRPr b="1" i="0" sz="2133"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6pPr>
            <a:lvl7pPr indent="-228600" lvl="6" marL="32004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7pPr>
            <a:lvl8pPr indent="-228600" lvl="7" marL="36576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8pPr>
            <a:lvl9pPr indent="-228600" lvl="8" marL="4114800" marR="0" algn="l">
              <a:lnSpc>
                <a:spcPct val="100000"/>
              </a:lnSpc>
              <a:spcBef>
                <a:spcPts val="400"/>
              </a:spcBef>
              <a:spcAft>
                <a:spcPts val="0"/>
              </a:spcAft>
              <a:buClr>
                <a:schemeClr val="dk1"/>
              </a:buClr>
              <a:buSzPts val="2000"/>
              <a:buFont typeface="Arial"/>
              <a:buNone/>
              <a:defRPr b="1" i="0" sz="2133" u="none" cap="none" strike="noStrike">
                <a:solidFill>
                  <a:schemeClr val="dk1"/>
                </a:solidFill>
                <a:latin typeface="Calibri"/>
                <a:ea typeface="Calibri"/>
                <a:cs typeface="Calibri"/>
                <a:sym typeface="Calibri"/>
              </a:defRPr>
            </a:lvl9pPr>
          </a:lstStyle>
          <a:p/>
        </p:txBody>
      </p:sp>
      <p:sp>
        <p:nvSpPr>
          <p:cNvPr id="809" name="Google Shape;809;p99"/>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810" name="Google Shape;810;p99"/>
          <p:cNvSpPr txBox="1"/>
          <p:nvPr>
            <p:ph idx="3" type="body"/>
          </p:nvPr>
        </p:nvSpPr>
        <p:spPr>
          <a:xfrm>
            <a:off x="6096000" y="2457525"/>
            <a:ext cx="56576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6550" lvl="1" marL="914400" marR="0" algn="l">
              <a:lnSpc>
                <a:spcPct val="100000"/>
              </a:lnSpc>
              <a:spcBef>
                <a:spcPts val="533"/>
              </a:spcBef>
              <a:spcAft>
                <a:spcPts val="0"/>
              </a:spcAft>
              <a:buClr>
                <a:schemeClr val="lt1"/>
              </a:buClr>
              <a:buSzPts val="17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8450" lvl="2" marL="1371600" marR="0" algn="l">
              <a:lnSpc>
                <a:spcPct val="100000"/>
              </a:lnSpc>
              <a:spcBef>
                <a:spcPts val="400"/>
              </a:spcBef>
              <a:spcAft>
                <a:spcPts val="0"/>
              </a:spcAft>
              <a:buClr>
                <a:schemeClr val="lt1"/>
              </a:buClr>
              <a:buSzPts val="1100"/>
              <a:buFont typeface="Arial"/>
              <a:buChar char="•"/>
              <a:defRPr b="0" i="0" sz="1867" u="none" cap="none" strike="noStrike">
                <a:solidFill>
                  <a:schemeClr val="lt1"/>
                </a:solidFill>
                <a:latin typeface="Source Sans Pro"/>
                <a:ea typeface="Source Sans Pro"/>
                <a:cs typeface="Source Sans Pro"/>
                <a:sym typeface="Source Sans Pro"/>
              </a:defRPr>
            </a:lvl3pPr>
            <a:lvl4pPr indent="-298450" lvl="3" marL="1828800" marR="0" algn="l">
              <a:lnSpc>
                <a:spcPct val="100000"/>
              </a:lnSpc>
              <a:spcBef>
                <a:spcPts val="267"/>
              </a:spcBef>
              <a:spcAft>
                <a:spcPts val="0"/>
              </a:spcAft>
              <a:buClr>
                <a:schemeClr val="lt1"/>
              </a:buClr>
              <a:buSzPts val="11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92100" lvl="4" marL="2286000" marR="0" algn="l">
              <a:lnSpc>
                <a:spcPct val="100000"/>
              </a:lnSpc>
              <a:spcBef>
                <a:spcPts val="267"/>
              </a:spcBef>
              <a:spcAft>
                <a:spcPts val="0"/>
              </a:spcAft>
              <a:buClr>
                <a:schemeClr val="lt1"/>
              </a:buClr>
              <a:buSzPts val="10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6pPr>
            <a:lvl7pPr indent="-330200" lvl="6" marL="32004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7pPr>
            <a:lvl8pPr indent="-330200" lvl="7" marL="36576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8pPr>
            <a:lvl9pPr indent="-330200" lvl="8" marL="41148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9pPr>
          </a:lstStyle>
          <a:p/>
        </p:txBody>
      </p:sp>
      <p:sp>
        <p:nvSpPr>
          <p:cNvPr id="811" name="Google Shape;811;p99"/>
          <p:cNvSpPr txBox="1"/>
          <p:nvPr>
            <p:ph idx="4" type="body"/>
          </p:nvPr>
        </p:nvSpPr>
        <p:spPr>
          <a:xfrm>
            <a:off x="339680" y="2457525"/>
            <a:ext cx="5646000" cy="39512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1pPr>
            <a:lvl2pPr indent="-336550" lvl="1" marL="914400" marR="0" algn="l">
              <a:lnSpc>
                <a:spcPct val="100000"/>
              </a:lnSpc>
              <a:spcBef>
                <a:spcPts val="533"/>
              </a:spcBef>
              <a:spcAft>
                <a:spcPts val="0"/>
              </a:spcAft>
              <a:buClr>
                <a:schemeClr val="lt1"/>
              </a:buClr>
              <a:buSzPts val="17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298450" lvl="2" marL="1371600" marR="0" algn="l">
              <a:lnSpc>
                <a:spcPct val="100000"/>
              </a:lnSpc>
              <a:spcBef>
                <a:spcPts val="400"/>
              </a:spcBef>
              <a:spcAft>
                <a:spcPts val="0"/>
              </a:spcAft>
              <a:buClr>
                <a:schemeClr val="lt1"/>
              </a:buClr>
              <a:buSzPts val="1100"/>
              <a:buFont typeface="Arial"/>
              <a:buChar char="•"/>
              <a:defRPr b="0" i="0" sz="1867" u="none" cap="none" strike="noStrike">
                <a:solidFill>
                  <a:schemeClr val="lt1"/>
                </a:solidFill>
                <a:latin typeface="Source Sans Pro"/>
                <a:ea typeface="Source Sans Pro"/>
                <a:cs typeface="Source Sans Pro"/>
                <a:sym typeface="Source Sans Pro"/>
              </a:defRPr>
            </a:lvl3pPr>
            <a:lvl4pPr indent="-298450" lvl="3" marL="1828800" marR="0" algn="l">
              <a:lnSpc>
                <a:spcPct val="100000"/>
              </a:lnSpc>
              <a:spcBef>
                <a:spcPts val="267"/>
              </a:spcBef>
              <a:spcAft>
                <a:spcPts val="0"/>
              </a:spcAft>
              <a:buClr>
                <a:schemeClr val="lt1"/>
              </a:buClr>
              <a:buSzPts val="11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292100" lvl="4" marL="2286000" marR="0" algn="l">
              <a:lnSpc>
                <a:spcPct val="100000"/>
              </a:lnSpc>
              <a:spcBef>
                <a:spcPts val="267"/>
              </a:spcBef>
              <a:spcAft>
                <a:spcPts val="0"/>
              </a:spcAft>
              <a:buClr>
                <a:schemeClr val="lt1"/>
              </a:buClr>
              <a:buSzPts val="10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6pPr>
            <a:lvl7pPr indent="-330200" lvl="6" marL="32004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7pPr>
            <a:lvl8pPr indent="-330200" lvl="7" marL="36576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8pPr>
            <a:lvl9pPr indent="-330200" lvl="8" marL="4114800" marR="0" algn="l">
              <a:lnSpc>
                <a:spcPct val="100000"/>
              </a:lnSpc>
              <a:spcBef>
                <a:spcPts val="400"/>
              </a:spcBef>
              <a:spcAft>
                <a:spcPts val="0"/>
              </a:spcAft>
              <a:buClr>
                <a:schemeClr val="dk1"/>
              </a:buClr>
              <a:buSzPts val="1600"/>
              <a:buFont typeface="Arial"/>
              <a:buChar char="•"/>
              <a:defRPr b="0" i="0" sz="2133" u="none" cap="none" strike="noStrike">
                <a:solidFill>
                  <a:schemeClr val="dk1"/>
                </a:solidFill>
                <a:latin typeface="Calibri"/>
                <a:ea typeface="Calibri"/>
                <a:cs typeface="Calibri"/>
                <a:sym typeface="Calibri"/>
              </a:defRPr>
            </a:lvl9pPr>
          </a:lstStyle>
          <a:p/>
        </p:txBody>
      </p:sp>
      <p:pic>
        <p:nvPicPr>
          <p:cNvPr id="812" name="Google Shape;812;p99"/>
          <p:cNvPicPr preferRelativeResize="0"/>
          <p:nvPr/>
        </p:nvPicPr>
        <p:blipFill rotWithShape="1">
          <a:blip r:embed="rId2">
            <a:alphaModFix/>
          </a:blip>
          <a:srcRect b="0" l="0" r="0" t="0"/>
          <a:stretch/>
        </p:blipFill>
        <p:spPr>
          <a:xfrm>
            <a:off x="266343" y="6453827"/>
            <a:ext cx="1400700" cy="237900"/>
          </a:xfrm>
          <a:prstGeom prst="rect">
            <a:avLst/>
          </a:prstGeom>
          <a:noFill/>
          <a:ln>
            <a:noFill/>
          </a:ln>
        </p:spPr>
      </p:pic>
      <p:sp>
        <p:nvSpPr>
          <p:cNvPr id="813" name="Google Shape;813;p99"/>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Question or Section Black">
  <p:cSld name="Big Question or Section Black">
    <p:bg>
      <p:bgPr>
        <a:solidFill>
          <a:schemeClr val="dk1"/>
        </a:solidFill>
      </p:bgPr>
    </p:bg>
    <p:spTree>
      <p:nvGrpSpPr>
        <p:cNvPr id="814" name="Shape 814"/>
        <p:cNvGrpSpPr/>
        <p:nvPr/>
      </p:nvGrpSpPr>
      <p:grpSpPr>
        <a:xfrm>
          <a:off x="0" y="0"/>
          <a:ext cx="0" cy="0"/>
          <a:chOff x="0" y="0"/>
          <a:chExt cx="0" cy="0"/>
        </a:xfrm>
      </p:grpSpPr>
      <p:sp>
        <p:nvSpPr>
          <p:cNvPr id="815" name="Google Shape;815;p100"/>
          <p:cNvSpPr txBox="1"/>
          <p:nvPr>
            <p:ph type="title"/>
          </p:nvPr>
        </p:nvSpPr>
        <p:spPr>
          <a:xfrm>
            <a:off x="1270000" y="1269399"/>
            <a:ext cx="9240800" cy="3253600"/>
          </a:xfrm>
          <a:prstGeom prst="rect">
            <a:avLst/>
          </a:prstGeom>
          <a:noFill/>
          <a:ln>
            <a:noFill/>
          </a:ln>
        </p:spPr>
        <p:txBody>
          <a:bodyPr anchorCtr="0" anchor="t" bIns="91425" lIns="91425" spcFirstLastPara="1" rIns="91425" wrap="square" tIns="91425"/>
          <a:lstStyle>
            <a:lvl1pPr lvl="0" marR="0" algn="l">
              <a:lnSpc>
                <a:spcPct val="90000"/>
              </a:lnSpc>
              <a:spcBef>
                <a:spcPts val="0"/>
              </a:spcBef>
              <a:spcAft>
                <a:spcPts val="0"/>
              </a:spcAft>
              <a:buSzPts val="1400"/>
              <a:buNone/>
              <a:defRPr b="0" i="0" sz="5867"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816" name="Google Shape;816;p100"/>
          <p:cNvSpPr txBox="1"/>
          <p:nvPr>
            <p:ph idx="1" type="body"/>
          </p:nvPr>
        </p:nvSpPr>
        <p:spPr>
          <a:xfrm>
            <a:off x="1270000" y="3953387"/>
            <a:ext cx="9136000" cy="18408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667"/>
              </a:spcBef>
              <a:spcAft>
                <a:spcPts val="0"/>
              </a:spcAft>
              <a:buClr>
                <a:schemeClr val="lt1"/>
              </a:buClr>
              <a:buSzPts val="2200"/>
              <a:buFont typeface="Arial"/>
              <a:buNone/>
              <a:defRPr b="0" i="0" sz="3200" u="none" cap="none" strike="noStrike">
                <a:solidFill>
                  <a:schemeClr val="lt1"/>
                </a:solidFill>
                <a:latin typeface="Source Sans Pro"/>
                <a:ea typeface="Source Sans Pro"/>
                <a:cs typeface="Source Sans Pro"/>
                <a:sym typeface="Source Sans Pro"/>
              </a:defRPr>
            </a:lvl1pPr>
            <a:lvl2pPr indent="-342900" lvl="1" marL="914400" marR="0" algn="l">
              <a:lnSpc>
                <a:spcPct val="100000"/>
              </a:lnSpc>
              <a:spcBef>
                <a:spcPts val="533"/>
              </a:spcBef>
              <a:spcAft>
                <a:spcPts val="0"/>
              </a:spcAft>
              <a:buClr>
                <a:schemeClr val="lt1"/>
              </a:buClr>
              <a:buSzPts val="1800"/>
              <a:buFont typeface="Arial"/>
              <a:buChar char="•"/>
              <a:defRPr b="0" i="0" sz="2667" u="none" cap="none" strike="noStrike">
                <a:solidFill>
                  <a:schemeClr val="lt1"/>
                </a:solidFill>
                <a:latin typeface="Source Sans Pro"/>
                <a:ea typeface="Source Sans Pro"/>
                <a:cs typeface="Source Sans Pro"/>
                <a:sym typeface="Source Sans Pro"/>
              </a:defRPr>
            </a:lvl2pPr>
            <a:lvl3pPr indent="-317500" lvl="2" marL="1371600" marR="0" algn="l">
              <a:lnSpc>
                <a:spcPct val="100000"/>
              </a:lnSpc>
              <a:spcBef>
                <a:spcPts val="533"/>
              </a:spcBef>
              <a:spcAft>
                <a:spcPts val="0"/>
              </a:spcAft>
              <a:buClr>
                <a:schemeClr val="lt1"/>
              </a:buClr>
              <a:buSzPts val="14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36550" lvl="3" marL="1828800" marR="0" algn="l">
              <a:lnSpc>
                <a:spcPct val="100000"/>
              </a:lnSpc>
              <a:spcBef>
                <a:spcPts val="533"/>
              </a:spcBef>
              <a:spcAft>
                <a:spcPts val="0"/>
              </a:spcAft>
              <a:buClr>
                <a:schemeClr val="lt1"/>
              </a:buClr>
              <a:buSzPts val="1700"/>
              <a:buFont typeface="Arial"/>
              <a:buChar char="•"/>
              <a:defRPr b="0" i="0" sz="2400" u="none" cap="none" strike="noStrike">
                <a:solidFill>
                  <a:schemeClr val="lt1"/>
                </a:solidFill>
                <a:latin typeface="Source Sans Pro"/>
                <a:ea typeface="Source Sans Pro"/>
                <a:cs typeface="Source Sans Pro"/>
                <a:sym typeface="Source Sans Pro"/>
              </a:defRPr>
            </a:lvl4pPr>
            <a:lvl5pPr indent="-311150" lvl="4" marL="2286000" marR="0" algn="l">
              <a:lnSpc>
                <a:spcPct val="100000"/>
              </a:lnSpc>
              <a:spcBef>
                <a:spcPts val="400"/>
              </a:spcBef>
              <a:spcAft>
                <a:spcPts val="0"/>
              </a:spcAft>
              <a:buClr>
                <a:schemeClr val="lt1"/>
              </a:buClr>
              <a:buSzPts val="1300"/>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55600" lvl="5" marL="27432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algn="l">
              <a:lnSpc>
                <a:spcPct val="10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pic>
        <p:nvPicPr>
          <p:cNvPr id="817" name="Google Shape;817;p100"/>
          <p:cNvPicPr preferRelativeResize="0"/>
          <p:nvPr/>
        </p:nvPicPr>
        <p:blipFill rotWithShape="1">
          <a:blip r:embed="rId2">
            <a:alphaModFix/>
          </a:blip>
          <a:srcRect b="0" l="0" r="0" t="0"/>
          <a:stretch/>
        </p:blipFill>
        <p:spPr>
          <a:xfrm>
            <a:off x="266343" y="6453827"/>
            <a:ext cx="1400700" cy="237900"/>
          </a:xfrm>
          <a:prstGeom prst="rect">
            <a:avLst/>
          </a:prstGeom>
          <a:noFill/>
          <a:ln>
            <a:noFill/>
          </a:ln>
        </p:spPr>
      </p:pic>
      <p:sp>
        <p:nvSpPr>
          <p:cNvPr id="818" name="Google Shape;818;p100"/>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bg>
      <p:bgPr>
        <a:solidFill>
          <a:schemeClr val="dk1"/>
        </a:solidFill>
      </p:bgPr>
    </p:bg>
    <p:spTree>
      <p:nvGrpSpPr>
        <p:cNvPr id="819" name="Shape 819"/>
        <p:cNvGrpSpPr/>
        <p:nvPr/>
      </p:nvGrpSpPr>
      <p:grpSpPr>
        <a:xfrm>
          <a:off x="0" y="0"/>
          <a:ext cx="0" cy="0"/>
          <a:chOff x="0" y="0"/>
          <a:chExt cx="0" cy="0"/>
        </a:xfrm>
      </p:grpSpPr>
      <p:sp>
        <p:nvSpPr>
          <p:cNvPr id="820" name="Google Shape;820;p101"/>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pic>
        <p:nvPicPr>
          <p:cNvPr id="821" name="Google Shape;821;p101"/>
          <p:cNvPicPr preferRelativeResize="0"/>
          <p:nvPr/>
        </p:nvPicPr>
        <p:blipFill rotWithShape="1">
          <a:blip r:embed="rId2">
            <a:alphaModFix/>
          </a:blip>
          <a:srcRect b="0" l="0" r="0" t="0"/>
          <a:stretch/>
        </p:blipFill>
        <p:spPr>
          <a:xfrm>
            <a:off x="1612901" y="1600201"/>
            <a:ext cx="9563100" cy="4525500"/>
          </a:xfrm>
          <a:prstGeom prst="rect">
            <a:avLst/>
          </a:prstGeom>
          <a:noFill/>
          <a:ln>
            <a:noFill/>
          </a:ln>
        </p:spPr>
      </p:pic>
      <p:pic>
        <p:nvPicPr>
          <p:cNvPr id="822" name="Google Shape;822;p101"/>
          <p:cNvPicPr preferRelativeResize="0"/>
          <p:nvPr/>
        </p:nvPicPr>
        <p:blipFill rotWithShape="1">
          <a:blip r:embed="rId3">
            <a:alphaModFix/>
          </a:blip>
          <a:srcRect b="0" l="0" r="0" t="0"/>
          <a:stretch/>
        </p:blipFill>
        <p:spPr>
          <a:xfrm>
            <a:off x="266343" y="6453827"/>
            <a:ext cx="1400700" cy="237900"/>
          </a:xfrm>
          <a:prstGeom prst="rect">
            <a:avLst/>
          </a:prstGeom>
          <a:noFill/>
          <a:ln>
            <a:noFill/>
          </a:ln>
        </p:spPr>
      </p:pic>
      <p:sp>
        <p:nvSpPr>
          <p:cNvPr id="823" name="Google Shape;823;p101"/>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spTree>
      <p:nvGrpSpPr>
        <p:cNvPr id="824" name="Shape 824"/>
        <p:cNvGrpSpPr/>
        <p:nvPr/>
      </p:nvGrpSpPr>
      <p:grpSpPr>
        <a:xfrm>
          <a:off x="0" y="0"/>
          <a:ext cx="0" cy="0"/>
          <a:chOff x="0" y="0"/>
          <a:chExt cx="0" cy="0"/>
        </a:xfrm>
      </p:grpSpPr>
      <p:sp>
        <p:nvSpPr>
          <p:cNvPr id="825" name="Google Shape;825;p102"/>
          <p:cNvSpPr txBox="1"/>
          <p:nvPr/>
        </p:nvSpPr>
        <p:spPr>
          <a:xfrm>
            <a:off x="339680" y="275167"/>
            <a:ext cx="11414000" cy="1143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4000"/>
              <a:buFont typeface="Arial"/>
              <a:buNone/>
            </a:pPr>
            <a:r>
              <a:rPr b="0" i="0" lang="en-US" sz="5333" u="none" cap="none" strike="noStrike">
                <a:solidFill>
                  <a:schemeClr val="lt1"/>
                </a:solidFill>
                <a:latin typeface="Source Sans Pro"/>
                <a:ea typeface="Source Sans Pro"/>
                <a:cs typeface="Source Sans Pro"/>
                <a:sym typeface="Source Sans Pro"/>
              </a:rPr>
              <a:t>Here are some icons to use - scalable</a:t>
            </a:r>
            <a:endParaRPr b="0" i="0" sz="5333" u="none" cap="none" strike="noStrike">
              <a:solidFill>
                <a:schemeClr val="lt1"/>
              </a:solidFill>
              <a:latin typeface="Source Sans Pro"/>
              <a:ea typeface="Source Sans Pro"/>
              <a:cs typeface="Source Sans Pro"/>
              <a:sym typeface="Source Sans Pro"/>
            </a:endParaRPr>
          </a:p>
        </p:txBody>
      </p:sp>
      <p:pic>
        <p:nvPicPr>
          <p:cNvPr id="826" name="Google Shape;826;p102"/>
          <p:cNvPicPr preferRelativeResize="0"/>
          <p:nvPr/>
        </p:nvPicPr>
        <p:blipFill rotWithShape="1">
          <a:blip r:embed="rId2">
            <a:alphaModFix/>
          </a:blip>
          <a:srcRect b="0" l="0" r="0" t="0"/>
          <a:stretch/>
        </p:blipFill>
        <p:spPr>
          <a:xfrm flipH="1">
            <a:off x="447022" y="2224098"/>
            <a:ext cx="543900" cy="543900"/>
          </a:xfrm>
          <a:prstGeom prst="rect">
            <a:avLst/>
          </a:prstGeom>
          <a:noFill/>
          <a:ln>
            <a:noFill/>
          </a:ln>
        </p:spPr>
      </p:pic>
      <p:pic>
        <p:nvPicPr>
          <p:cNvPr id="827" name="Google Shape;827;p102"/>
          <p:cNvPicPr preferRelativeResize="0"/>
          <p:nvPr/>
        </p:nvPicPr>
        <p:blipFill rotWithShape="1">
          <a:blip r:embed="rId3">
            <a:alphaModFix/>
          </a:blip>
          <a:srcRect b="0" l="0" r="0" t="0"/>
          <a:stretch/>
        </p:blipFill>
        <p:spPr>
          <a:xfrm flipH="1">
            <a:off x="1046098" y="2224098"/>
            <a:ext cx="543900" cy="543900"/>
          </a:xfrm>
          <a:prstGeom prst="rect">
            <a:avLst/>
          </a:prstGeom>
          <a:noFill/>
          <a:ln>
            <a:noFill/>
          </a:ln>
        </p:spPr>
      </p:pic>
      <p:pic>
        <p:nvPicPr>
          <p:cNvPr id="828" name="Google Shape;828;p102"/>
          <p:cNvPicPr preferRelativeResize="0"/>
          <p:nvPr/>
        </p:nvPicPr>
        <p:blipFill rotWithShape="1">
          <a:blip r:embed="rId4">
            <a:alphaModFix/>
          </a:blip>
          <a:srcRect b="0" l="0" r="0" t="0"/>
          <a:stretch/>
        </p:blipFill>
        <p:spPr>
          <a:xfrm flipH="1">
            <a:off x="1645174" y="2224098"/>
            <a:ext cx="543900" cy="543900"/>
          </a:xfrm>
          <a:prstGeom prst="rect">
            <a:avLst/>
          </a:prstGeom>
          <a:noFill/>
          <a:ln>
            <a:noFill/>
          </a:ln>
        </p:spPr>
      </p:pic>
      <p:pic>
        <p:nvPicPr>
          <p:cNvPr id="829" name="Google Shape;829;p102"/>
          <p:cNvPicPr preferRelativeResize="0"/>
          <p:nvPr/>
        </p:nvPicPr>
        <p:blipFill rotWithShape="1">
          <a:blip r:embed="rId5">
            <a:alphaModFix/>
          </a:blip>
          <a:srcRect b="0" l="0" r="0" t="0"/>
          <a:stretch/>
        </p:blipFill>
        <p:spPr>
          <a:xfrm flipH="1">
            <a:off x="2244250" y="2224098"/>
            <a:ext cx="543900" cy="543900"/>
          </a:xfrm>
          <a:prstGeom prst="rect">
            <a:avLst/>
          </a:prstGeom>
          <a:noFill/>
          <a:ln>
            <a:noFill/>
          </a:ln>
        </p:spPr>
      </p:pic>
      <p:pic>
        <p:nvPicPr>
          <p:cNvPr id="830" name="Google Shape;830;p102"/>
          <p:cNvPicPr preferRelativeResize="0"/>
          <p:nvPr/>
        </p:nvPicPr>
        <p:blipFill rotWithShape="1">
          <a:blip r:embed="rId6">
            <a:alphaModFix/>
          </a:blip>
          <a:srcRect b="0" l="0" r="0" t="0"/>
          <a:stretch/>
        </p:blipFill>
        <p:spPr>
          <a:xfrm flipH="1">
            <a:off x="2843326" y="2224098"/>
            <a:ext cx="543900" cy="543900"/>
          </a:xfrm>
          <a:prstGeom prst="rect">
            <a:avLst/>
          </a:prstGeom>
          <a:noFill/>
          <a:ln>
            <a:noFill/>
          </a:ln>
        </p:spPr>
      </p:pic>
      <p:pic>
        <p:nvPicPr>
          <p:cNvPr id="831" name="Google Shape;831;p102"/>
          <p:cNvPicPr preferRelativeResize="0"/>
          <p:nvPr/>
        </p:nvPicPr>
        <p:blipFill rotWithShape="1">
          <a:blip r:embed="rId7">
            <a:alphaModFix/>
          </a:blip>
          <a:srcRect b="0" l="0" r="0" t="0"/>
          <a:stretch/>
        </p:blipFill>
        <p:spPr>
          <a:xfrm flipH="1">
            <a:off x="3442402" y="2224098"/>
            <a:ext cx="543900" cy="543900"/>
          </a:xfrm>
          <a:prstGeom prst="rect">
            <a:avLst/>
          </a:prstGeom>
          <a:noFill/>
          <a:ln>
            <a:noFill/>
          </a:ln>
        </p:spPr>
      </p:pic>
      <p:pic>
        <p:nvPicPr>
          <p:cNvPr id="832" name="Google Shape;832;p102"/>
          <p:cNvPicPr preferRelativeResize="0"/>
          <p:nvPr/>
        </p:nvPicPr>
        <p:blipFill rotWithShape="1">
          <a:blip r:embed="rId8">
            <a:alphaModFix/>
          </a:blip>
          <a:srcRect b="0" l="0" r="0" t="0"/>
          <a:stretch/>
        </p:blipFill>
        <p:spPr>
          <a:xfrm flipH="1">
            <a:off x="4041478" y="2224098"/>
            <a:ext cx="543900" cy="543900"/>
          </a:xfrm>
          <a:prstGeom prst="rect">
            <a:avLst/>
          </a:prstGeom>
          <a:noFill/>
          <a:ln>
            <a:noFill/>
          </a:ln>
        </p:spPr>
      </p:pic>
      <p:pic>
        <p:nvPicPr>
          <p:cNvPr id="833" name="Google Shape;833;p102"/>
          <p:cNvPicPr preferRelativeResize="0"/>
          <p:nvPr/>
        </p:nvPicPr>
        <p:blipFill rotWithShape="1">
          <a:blip r:embed="rId9">
            <a:alphaModFix/>
          </a:blip>
          <a:srcRect b="0" l="0" r="0" t="0"/>
          <a:stretch/>
        </p:blipFill>
        <p:spPr>
          <a:xfrm flipH="1">
            <a:off x="4640554" y="2224098"/>
            <a:ext cx="543900" cy="543900"/>
          </a:xfrm>
          <a:prstGeom prst="rect">
            <a:avLst/>
          </a:prstGeom>
          <a:noFill/>
          <a:ln>
            <a:noFill/>
          </a:ln>
        </p:spPr>
      </p:pic>
      <p:pic>
        <p:nvPicPr>
          <p:cNvPr id="834" name="Google Shape;834;p102"/>
          <p:cNvPicPr preferRelativeResize="0"/>
          <p:nvPr/>
        </p:nvPicPr>
        <p:blipFill rotWithShape="1">
          <a:blip r:embed="rId10">
            <a:alphaModFix/>
          </a:blip>
          <a:srcRect b="0" l="0" r="0" t="0"/>
          <a:stretch/>
        </p:blipFill>
        <p:spPr>
          <a:xfrm flipH="1">
            <a:off x="5239630" y="2224098"/>
            <a:ext cx="543900" cy="543900"/>
          </a:xfrm>
          <a:prstGeom prst="rect">
            <a:avLst/>
          </a:prstGeom>
          <a:noFill/>
          <a:ln>
            <a:noFill/>
          </a:ln>
        </p:spPr>
      </p:pic>
      <p:sp>
        <p:nvSpPr>
          <p:cNvPr id="835" name="Google Shape;835;p102"/>
          <p:cNvSpPr/>
          <p:nvPr/>
        </p:nvSpPr>
        <p:spPr>
          <a:xfrm flipH="1">
            <a:off x="5838605" y="2224097"/>
            <a:ext cx="544000" cy="54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836" name="Google Shape;836;p102"/>
          <p:cNvPicPr preferRelativeResize="0"/>
          <p:nvPr/>
        </p:nvPicPr>
        <p:blipFill rotWithShape="1">
          <a:blip r:embed="rId11">
            <a:alphaModFix/>
          </a:blip>
          <a:srcRect b="0" l="0" r="0" t="0"/>
          <a:stretch/>
        </p:blipFill>
        <p:spPr>
          <a:xfrm flipH="1">
            <a:off x="6437782" y="2224098"/>
            <a:ext cx="543900" cy="543900"/>
          </a:xfrm>
          <a:prstGeom prst="rect">
            <a:avLst/>
          </a:prstGeom>
          <a:noFill/>
          <a:ln>
            <a:noFill/>
          </a:ln>
        </p:spPr>
      </p:pic>
      <p:pic>
        <p:nvPicPr>
          <p:cNvPr id="837" name="Google Shape;837;p102"/>
          <p:cNvPicPr preferRelativeResize="0"/>
          <p:nvPr/>
        </p:nvPicPr>
        <p:blipFill rotWithShape="1">
          <a:blip r:embed="rId12">
            <a:alphaModFix/>
          </a:blip>
          <a:srcRect b="0" l="0" r="0" t="0"/>
          <a:stretch/>
        </p:blipFill>
        <p:spPr>
          <a:xfrm flipH="1">
            <a:off x="7036858" y="2224098"/>
            <a:ext cx="543900" cy="543900"/>
          </a:xfrm>
          <a:prstGeom prst="rect">
            <a:avLst/>
          </a:prstGeom>
          <a:noFill/>
          <a:ln>
            <a:noFill/>
          </a:ln>
        </p:spPr>
      </p:pic>
      <p:pic>
        <p:nvPicPr>
          <p:cNvPr id="838" name="Google Shape;838;p102"/>
          <p:cNvPicPr preferRelativeResize="0"/>
          <p:nvPr/>
        </p:nvPicPr>
        <p:blipFill rotWithShape="1">
          <a:blip r:embed="rId13">
            <a:alphaModFix/>
          </a:blip>
          <a:srcRect b="0" l="0" r="0" t="0"/>
          <a:stretch/>
        </p:blipFill>
        <p:spPr>
          <a:xfrm flipH="1">
            <a:off x="7635934" y="2224098"/>
            <a:ext cx="543900" cy="543900"/>
          </a:xfrm>
          <a:prstGeom prst="rect">
            <a:avLst/>
          </a:prstGeom>
          <a:noFill/>
          <a:ln>
            <a:noFill/>
          </a:ln>
        </p:spPr>
      </p:pic>
      <p:pic>
        <p:nvPicPr>
          <p:cNvPr id="839" name="Google Shape;839;p102"/>
          <p:cNvPicPr preferRelativeResize="0"/>
          <p:nvPr/>
        </p:nvPicPr>
        <p:blipFill rotWithShape="1">
          <a:blip r:embed="rId14">
            <a:alphaModFix/>
          </a:blip>
          <a:srcRect b="0" l="0" r="0" t="0"/>
          <a:stretch/>
        </p:blipFill>
        <p:spPr>
          <a:xfrm flipH="1">
            <a:off x="8235010" y="2224098"/>
            <a:ext cx="543900" cy="543900"/>
          </a:xfrm>
          <a:prstGeom prst="rect">
            <a:avLst/>
          </a:prstGeom>
          <a:noFill/>
          <a:ln>
            <a:noFill/>
          </a:ln>
        </p:spPr>
      </p:pic>
      <p:pic>
        <p:nvPicPr>
          <p:cNvPr id="840" name="Google Shape;840;p102"/>
          <p:cNvPicPr preferRelativeResize="0"/>
          <p:nvPr/>
        </p:nvPicPr>
        <p:blipFill rotWithShape="1">
          <a:blip r:embed="rId15">
            <a:alphaModFix/>
          </a:blip>
          <a:srcRect b="0" l="0" r="0" t="0"/>
          <a:stretch/>
        </p:blipFill>
        <p:spPr>
          <a:xfrm flipH="1">
            <a:off x="8834086" y="2224098"/>
            <a:ext cx="543900" cy="543900"/>
          </a:xfrm>
          <a:prstGeom prst="rect">
            <a:avLst/>
          </a:prstGeom>
          <a:noFill/>
          <a:ln>
            <a:noFill/>
          </a:ln>
        </p:spPr>
      </p:pic>
      <p:pic>
        <p:nvPicPr>
          <p:cNvPr id="841" name="Google Shape;841;p102"/>
          <p:cNvPicPr preferRelativeResize="0"/>
          <p:nvPr/>
        </p:nvPicPr>
        <p:blipFill rotWithShape="1">
          <a:blip r:embed="rId16">
            <a:alphaModFix/>
          </a:blip>
          <a:srcRect b="0" l="0" r="0" t="0"/>
          <a:stretch/>
        </p:blipFill>
        <p:spPr>
          <a:xfrm flipH="1">
            <a:off x="9433162" y="2224098"/>
            <a:ext cx="543900" cy="543900"/>
          </a:xfrm>
          <a:prstGeom prst="rect">
            <a:avLst/>
          </a:prstGeom>
          <a:noFill/>
          <a:ln>
            <a:noFill/>
          </a:ln>
        </p:spPr>
      </p:pic>
      <p:pic>
        <p:nvPicPr>
          <p:cNvPr id="842" name="Google Shape;842;p102"/>
          <p:cNvPicPr preferRelativeResize="0"/>
          <p:nvPr/>
        </p:nvPicPr>
        <p:blipFill rotWithShape="1">
          <a:blip r:embed="rId17">
            <a:alphaModFix/>
          </a:blip>
          <a:srcRect b="0" l="0" r="0" t="0"/>
          <a:stretch/>
        </p:blipFill>
        <p:spPr>
          <a:xfrm flipH="1">
            <a:off x="10032239" y="2224098"/>
            <a:ext cx="543900" cy="543900"/>
          </a:xfrm>
          <a:prstGeom prst="rect">
            <a:avLst/>
          </a:prstGeom>
          <a:noFill/>
          <a:ln>
            <a:noFill/>
          </a:ln>
        </p:spPr>
      </p:pic>
      <p:pic>
        <p:nvPicPr>
          <p:cNvPr id="843" name="Google Shape;843;p102"/>
          <p:cNvPicPr preferRelativeResize="0"/>
          <p:nvPr/>
        </p:nvPicPr>
        <p:blipFill rotWithShape="1">
          <a:blip r:embed="rId18">
            <a:alphaModFix/>
          </a:blip>
          <a:srcRect b="0" l="0" r="0" t="0"/>
          <a:stretch/>
        </p:blipFill>
        <p:spPr>
          <a:xfrm flipH="1">
            <a:off x="10631315" y="2224098"/>
            <a:ext cx="543900" cy="543900"/>
          </a:xfrm>
          <a:prstGeom prst="rect">
            <a:avLst/>
          </a:prstGeom>
          <a:noFill/>
          <a:ln>
            <a:noFill/>
          </a:ln>
        </p:spPr>
      </p:pic>
      <p:pic>
        <p:nvPicPr>
          <p:cNvPr id="844" name="Google Shape;844;p102"/>
          <p:cNvPicPr preferRelativeResize="0"/>
          <p:nvPr/>
        </p:nvPicPr>
        <p:blipFill rotWithShape="1">
          <a:blip r:embed="rId19">
            <a:alphaModFix/>
          </a:blip>
          <a:srcRect b="0" l="0" r="0" t="0"/>
          <a:stretch/>
        </p:blipFill>
        <p:spPr>
          <a:xfrm flipH="1">
            <a:off x="11230390" y="2224098"/>
            <a:ext cx="543900" cy="543900"/>
          </a:xfrm>
          <a:prstGeom prst="rect">
            <a:avLst/>
          </a:prstGeom>
          <a:noFill/>
          <a:ln>
            <a:noFill/>
          </a:ln>
        </p:spPr>
      </p:pic>
      <p:sp>
        <p:nvSpPr>
          <p:cNvPr id="845" name="Google Shape;845;p102"/>
          <p:cNvSpPr txBox="1"/>
          <p:nvPr/>
        </p:nvSpPr>
        <p:spPr>
          <a:xfrm>
            <a:off x="363451" y="1810341"/>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DB Benefits</a:t>
            </a:r>
            <a:endParaRPr b="0" i="0" sz="1600" u="none" cap="none" strike="noStrike">
              <a:solidFill>
                <a:schemeClr val="lt1"/>
              </a:solidFill>
              <a:latin typeface="Source Sans Pro"/>
              <a:ea typeface="Source Sans Pro"/>
              <a:cs typeface="Source Sans Pro"/>
              <a:sym typeface="Source Sans Pro"/>
            </a:endParaRPr>
          </a:p>
        </p:txBody>
      </p:sp>
      <p:pic>
        <p:nvPicPr>
          <p:cNvPr id="846" name="Google Shape;846;p102"/>
          <p:cNvPicPr preferRelativeResize="0"/>
          <p:nvPr/>
        </p:nvPicPr>
        <p:blipFill rotWithShape="1">
          <a:blip r:embed="rId20">
            <a:alphaModFix/>
          </a:blip>
          <a:srcRect b="0" l="0" r="0" t="0"/>
          <a:stretch/>
        </p:blipFill>
        <p:spPr>
          <a:xfrm>
            <a:off x="413519" y="3439429"/>
            <a:ext cx="626700" cy="626700"/>
          </a:xfrm>
          <a:prstGeom prst="rect">
            <a:avLst/>
          </a:prstGeom>
          <a:noFill/>
          <a:ln>
            <a:noFill/>
          </a:ln>
        </p:spPr>
      </p:pic>
      <p:pic>
        <p:nvPicPr>
          <p:cNvPr id="847" name="Google Shape;847;p102"/>
          <p:cNvPicPr preferRelativeResize="0"/>
          <p:nvPr/>
        </p:nvPicPr>
        <p:blipFill rotWithShape="1">
          <a:blip r:embed="rId21">
            <a:alphaModFix/>
          </a:blip>
          <a:srcRect b="0" l="0" r="0" t="0"/>
          <a:stretch/>
        </p:blipFill>
        <p:spPr>
          <a:xfrm>
            <a:off x="1134882" y="3439429"/>
            <a:ext cx="626700" cy="626700"/>
          </a:xfrm>
          <a:prstGeom prst="rect">
            <a:avLst/>
          </a:prstGeom>
          <a:noFill/>
          <a:ln>
            <a:noFill/>
          </a:ln>
        </p:spPr>
      </p:pic>
      <p:pic>
        <p:nvPicPr>
          <p:cNvPr id="848" name="Google Shape;848;p102"/>
          <p:cNvPicPr preferRelativeResize="0"/>
          <p:nvPr/>
        </p:nvPicPr>
        <p:blipFill rotWithShape="1">
          <a:blip r:embed="rId22">
            <a:alphaModFix/>
          </a:blip>
          <a:srcRect b="0" l="0" r="0" t="0"/>
          <a:stretch/>
        </p:blipFill>
        <p:spPr>
          <a:xfrm>
            <a:off x="1856245" y="3439429"/>
            <a:ext cx="626700" cy="626700"/>
          </a:xfrm>
          <a:prstGeom prst="rect">
            <a:avLst/>
          </a:prstGeom>
          <a:noFill/>
          <a:ln>
            <a:noFill/>
          </a:ln>
        </p:spPr>
      </p:pic>
      <p:pic>
        <p:nvPicPr>
          <p:cNvPr id="849" name="Google Shape;849;p102"/>
          <p:cNvPicPr preferRelativeResize="0"/>
          <p:nvPr/>
        </p:nvPicPr>
        <p:blipFill rotWithShape="1">
          <a:blip r:embed="rId23">
            <a:alphaModFix/>
          </a:blip>
          <a:srcRect b="0" l="0" r="0" t="0"/>
          <a:stretch/>
        </p:blipFill>
        <p:spPr>
          <a:xfrm>
            <a:off x="2577607" y="3439429"/>
            <a:ext cx="626700" cy="626700"/>
          </a:xfrm>
          <a:prstGeom prst="rect">
            <a:avLst/>
          </a:prstGeom>
          <a:noFill/>
          <a:ln>
            <a:noFill/>
          </a:ln>
        </p:spPr>
      </p:pic>
      <p:pic>
        <p:nvPicPr>
          <p:cNvPr id="850" name="Google Shape;850;p102"/>
          <p:cNvPicPr preferRelativeResize="0"/>
          <p:nvPr/>
        </p:nvPicPr>
        <p:blipFill rotWithShape="1">
          <a:blip r:embed="rId24">
            <a:alphaModFix/>
          </a:blip>
          <a:srcRect b="0" l="0" r="0" t="0"/>
          <a:stretch/>
        </p:blipFill>
        <p:spPr>
          <a:xfrm>
            <a:off x="3298970" y="3439429"/>
            <a:ext cx="626700" cy="626700"/>
          </a:xfrm>
          <a:prstGeom prst="rect">
            <a:avLst/>
          </a:prstGeom>
          <a:noFill/>
          <a:ln>
            <a:noFill/>
          </a:ln>
        </p:spPr>
      </p:pic>
      <p:pic>
        <p:nvPicPr>
          <p:cNvPr id="851" name="Google Shape;851;p102"/>
          <p:cNvPicPr preferRelativeResize="0"/>
          <p:nvPr/>
        </p:nvPicPr>
        <p:blipFill rotWithShape="1">
          <a:blip r:embed="rId25">
            <a:alphaModFix/>
          </a:blip>
          <a:srcRect b="0" l="0" r="0" t="0"/>
          <a:stretch/>
        </p:blipFill>
        <p:spPr>
          <a:xfrm>
            <a:off x="4020333" y="3439429"/>
            <a:ext cx="626700" cy="626700"/>
          </a:xfrm>
          <a:prstGeom prst="rect">
            <a:avLst/>
          </a:prstGeom>
          <a:noFill/>
          <a:ln>
            <a:noFill/>
          </a:ln>
        </p:spPr>
      </p:pic>
      <p:pic>
        <p:nvPicPr>
          <p:cNvPr id="852" name="Google Shape;852;p102"/>
          <p:cNvPicPr preferRelativeResize="0"/>
          <p:nvPr/>
        </p:nvPicPr>
        <p:blipFill rotWithShape="1">
          <a:blip r:embed="rId26">
            <a:alphaModFix/>
          </a:blip>
          <a:srcRect b="0" l="0" r="0" t="0"/>
          <a:stretch/>
        </p:blipFill>
        <p:spPr>
          <a:xfrm>
            <a:off x="4741695" y="3439429"/>
            <a:ext cx="626700" cy="626700"/>
          </a:xfrm>
          <a:prstGeom prst="rect">
            <a:avLst/>
          </a:prstGeom>
          <a:noFill/>
          <a:ln>
            <a:noFill/>
          </a:ln>
        </p:spPr>
      </p:pic>
      <p:pic>
        <p:nvPicPr>
          <p:cNvPr id="853" name="Google Shape;853;p102"/>
          <p:cNvPicPr preferRelativeResize="0"/>
          <p:nvPr/>
        </p:nvPicPr>
        <p:blipFill rotWithShape="1">
          <a:blip r:embed="rId27">
            <a:alphaModFix/>
          </a:blip>
          <a:srcRect b="0" l="0" r="0" t="0"/>
          <a:stretch/>
        </p:blipFill>
        <p:spPr>
          <a:xfrm>
            <a:off x="5463058" y="3439429"/>
            <a:ext cx="626700" cy="626700"/>
          </a:xfrm>
          <a:prstGeom prst="rect">
            <a:avLst/>
          </a:prstGeom>
          <a:noFill/>
          <a:ln>
            <a:noFill/>
          </a:ln>
        </p:spPr>
      </p:pic>
      <p:pic>
        <p:nvPicPr>
          <p:cNvPr id="854" name="Google Shape;854;p102"/>
          <p:cNvPicPr preferRelativeResize="0"/>
          <p:nvPr/>
        </p:nvPicPr>
        <p:blipFill rotWithShape="1">
          <a:blip r:embed="rId28">
            <a:alphaModFix/>
          </a:blip>
          <a:srcRect b="0" l="0" r="0" t="0"/>
          <a:stretch/>
        </p:blipFill>
        <p:spPr>
          <a:xfrm>
            <a:off x="6184421" y="3439429"/>
            <a:ext cx="626700" cy="626700"/>
          </a:xfrm>
          <a:prstGeom prst="rect">
            <a:avLst/>
          </a:prstGeom>
          <a:noFill/>
          <a:ln>
            <a:noFill/>
          </a:ln>
        </p:spPr>
      </p:pic>
      <p:pic>
        <p:nvPicPr>
          <p:cNvPr id="855" name="Google Shape;855;p102"/>
          <p:cNvPicPr preferRelativeResize="0"/>
          <p:nvPr/>
        </p:nvPicPr>
        <p:blipFill rotWithShape="1">
          <a:blip r:embed="rId29">
            <a:alphaModFix/>
          </a:blip>
          <a:srcRect b="0" l="0" r="0" t="0"/>
          <a:stretch/>
        </p:blipFill>
        <p:spPr>
          <a:xfrm>
            <a:off x="6905783" y="3439429"/>
            <a:ext cx="626700" cy="626700"/>
          </a:xfrm>
          <a:prstGeom prst="rect">
            <a:avLst/>
          </a:prstGeom>
          <a:noFill/>
          <a:ln>
            <a:noFill/>
          </a:ln>
        </p:spPr>
      </p:pic>
      <p:pic>
        <p:nvPicPr>
          <p:cNvPr id="856" name="Google Shape;856;p102"/>
          <p:cNvPicPr preferRelativeResize="0"/>
          <p:nvPr/>
        </p:nvPicPr>
        <p:blipFill rotWithShape="1">
          <a:blip r:embed="rId30">
            <a:alphaModFix/>
          </a:blip>
          <a:srcRect b="0" l="0" r="0" t="0"/>
          <a:stretch/>
        </p:blipFill>
        <p:spPr>
          <a:xfrm>
            <a:off x="7627146" y="3439429"/>
            <a:ext cx="626700" cy="626700"/>
          </a:xfrm>
          <a:prstGeom prst="rect">
            <a:avLst/>
          </a:prstGeom>
          <a:noFill/>
          <a:ln>
            <a:noFill/>
          </a:ln>
        </p:spPr>
      </p:pic>
      <p:pic>
        <p:nvPicPr>
          <p:cNvPr id="857" name="Google Shape;857;p102"/>
          <p:cNvPicPr preferRelativeResize="0"/>
          <p:nvPr/>
        </p:nvPicPr>
        <p:blipFill rotWithShape="1">
          <a:blip r:embed="rId31">
            <a:alphaModFix/>
          </a:blip>
          <a:srcRect b="0" l="0" r="0" t="0"/>
          <a:stretch/>
        </p:blipFill>
        <p:spPr>
          <a:xfrm>
            <a:off x="8348509" y="3439429"/>
            <a:ext cx="626700" cy="626700"/>
          </a:xfrm>
          <a:prstGeom prst="rect">
            <a:avLst/>
          </a:prstGeom>
          <a:noFill/>
          <a:ln>
            <a:noFill/>
          </a:ln>
        </p:spPr>
      </p:pic>
      <p:pic>
        <p:nvPicPr>
          <p:cNvPr id="858" name="Google Shape;858;p102"/>
          <p:cNvPicPr preferRelativeResize="0"/>
          <p:nvPr/>
        </p:nvPicPr>
        <p:blipFill rotWithShape="1">
          <a:blip r:embed="rId32">
            <a:alphaModFix/>
          </a:blip>
          <a:srcRect b="0" l="0" r="0" t="0"/>
          <a:stretch/>
        </p:blipFill>
        <p:spPr>
          <a:xfrm>
            <a:off x="9069871" y="3439429"/>
            <a:ext cx="626700" cy="626700"/>
          </a:xfrm>
          <a:prstGeom prst="rect">
            <a:avLst/>
          </a:prstGeom>
          <a:noFill/>
          <a:ln>
            <a:noFill/>
          </a:ln>
        </p:spPr>
      </p:pic>
      <p:pic>
        <p:nvPicPr>
          <p:cNvPr id="859" name="Google Shape;859;p102"/>
          <p:cNvPicPr preferRelativeResize="0"/>
          <p:nvPr/>
        </p:nvPicPr>
        <p:blipFill rotWithShape="1">
          <a:blip r:embed="rId33">
            <a:alphaModFix/>
          </a:blip>
          <a:srcRect b="0" l="0" r="0" t="0"/>
          <a:stretch/>
        </p:blipFill>
        <p:spPr>
          <a:xfrm>
            <a:off x="9791234" y="3439429"/>
            <a:ext cx="626700" cy="626700"/>
          </a:xfrm>
          <a:prstGeom prst="rect">
            <a:avLst/>
          </a:prstGeom>
          <a:noFill/>
          <a:ln>
            <a:noFill/>
          </a:ln>
        </p:spPr>
      </p:pic>
      <p:pic>
        <p:nvPicPr>
          <p:cNvPr id="860" name="Google Shape;860;p102"/>
          <p:cNvPicPr preferRelativeResize="0"/>
          <p:nvPr/>
        </p:nvPicPr>
        <p:blipFill rotWithShape="1">
          <a:blip r:embed="rId34">
            <a:alphaModFix/>
          </a:blip>
          <a:srcRect b="0" l="0" r="0" t="0"/>
          <a:stretch/>
        </p:blipFill>
        <p:spPr>
          <a:xfrm>
            <a:off x="10512597" y="3439429"/>
            <a:ext cx="626700" cy="626700"/>
          </a:xfrm>
          <a:prstGeom prst="rect">
            <a:avLst/>
          </a:prstGeom>
          <a:noFill/>
          <a:ln>
            <a:noFill/>
          </a:ln>
        </p:spPr>
      </p:pic>
      <p:pic>
        <p:nvPicPr>
          <p:cNvPr id="861" name="Google Shape;861;p102"/>
          <p:cNvPicPr preferRelativeResize="0"/>
          <p:nvPr/>
        </p:nvPicPr>
        <p:blipFill rotWithShape="1">
          <a:blip r:embed="rId35">
            <a:alphaModFix/>
          </a:blip>
          <a:srcRect b="0" l="0" r="0" t="0"/>
          <a:stretch/>
        </p:blipFill>
        <p:spPr>
          <a:xfrm>
            <a:off x="11233962" y="3439429"/>
            <a:ext cx="626700" cy="626700"/>
          </a:xfrm>
          <a:prstGeom prst="rect">
            <a:avLst/>
          </a:prstGeom>
          <a:noFill/>
          <a:ln>
            <a:noFill/>
          </a:ln>
        </p:spPr>
      </p:pic>
      <p:sp>
        <p:nvSpPr>
          <p:cNvPr id="862" name="Google Shape;862;p102"/>
          <p:cNvSpPr txBox="1"/>
          <p:nvPr/>
        </p:nvSpPr>
        <p:spPr>
          <a:xfrm>
            <a:off x="339680" y="3025671"/>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DB Features</a:t>
            </a:r>
            <a:endParaRPr b="0" i="0" sz="1600" u="none" cap="none" strike="noStrike">
              <a:solidFill>
                <a:schemeClr val="lt1"/>
              </a:solidFill>
              <a:latin typeface="Source Sans Pro"/>
              <a:ea typeface="Source Sans Pro"/>
              <a:cs typeface="Source Sans Pro"/>
              <a:sym typeface="Source Sans Pro"/>
            </a:endParaRPr>
          </a:p>
        </p:txBody>
      </p:sp>
      <p:pic>
        <p:nvPicPr>
          <p:cNvPr id="863" name="Google Shape;863;p102"/>
          <p:cNvPicPr preferRelativeResize="0"/>
          <p:nvPr/>
        </p:nvPicPr>
        <p:blipFill rotWithShape="1">
          <a:blip r:embed="rId36">
            <a:alphaModFix/>
          </a:blip>
          <a:srcRect b="0" l="0" r="0" t="0"/>
          <a:stretch/>
        </p:blipFill>
        <p:spPr>
          <a:xfrm>
            <a:off x="425937" y="4737482"/>
            <a:ext cx="674700" cy="674700"/>
          </a:xfrm>
          <a:prstGeom prst="rect">
            <a:avLst/>
          </a:prstGeom>
          <a:noFill/>
          <a:ln>
            <a:noFill/>
          </a:ln>
        </p:spPr>
      </p:pic>
      <p:pic>
        <p:nvPicPr>
          <p:cNvPr id="864" name="Google Shape;864;p102"/>
          <p:cNvPicPr preferRelativeResize="0"/>
          <p:nvPr/>
        </p:nvPicPr>
        <p:blipFill rotWithShape="1">
          <a:blip r:embed="rId37">
            <a:alphaModFix/>
          </a:blip>
          <a:srcRect b="0" l="0" r="0" t="0"/>
          <a:stretch/>
        </p:blipFill>
        <p:spPr>
          <a:xfrm>
            <a:off x="1065865" y="4737482"/>
            <a:ext cx="674700" cy="674700"/>
          </a:xfrm>
          <a:prstGeom prst="rect">
            <a:avLst/>
          </a:prstGeom>
          <a:noFill/>
          <a:ln>
            <a:noFill/>
          </a:ln>
        </p:spPr>
      </p:pic>
      <p:pic>
        <p:nvPicPr>
          <p:cNvPr id="865" name="Google Shape;865;p102"/>
          <p:cNvPicPr preferRelativeResize="0"/>
          <p:nvPr/>
        </p:nvPicPr>
        <p:blipFill rotWithShape="1">
          <a:blip r:embed="rId38">
            <a:alphaModFix/>
          </a:blip>
          <a:srcRect b="0" l="0" r="0" t="0"/>
          <a:stretch/>
        </p:blipFill>
        <p:spPr>
          <a:xfrm>
            <a:off x="1705793" y="4737482"/>
            <a:ext cx="674700" cy="674700"/>
          </a:xfrm>
          <a:prstGeom prst="rect">
            <a:avLst/>
          </a:prstGeom>
          <a:noFill/>
          <a:ln>
            <a:noFill/>
          </a:ln>
        </p:spPr>
      </p:pic>
      <p:pic>
        <p:nvPicPr>
          <p:cNvPr id="866" name="Google Shape;866;p102"/>
          <p:cNvPicPr preferRelativeResize="0"/>
          <p:nvPr/>
        </p:nvPicPr>
        <p:blipFill rotWithShape="1">
          <a:blip r:embed="rId39">
            <a:alphaModFix/>
          </a:blip>
          <a:srcRect b="0" l="0" r="0" t="0"/>
          <a:stretch/>
        </p:blipFill>
        <p:spPr>
          <a:xfrm>
            <a:off x="2345721" y="4737482"/>
            <a:ext cx="674700" cy="674700"/>
          </a:xfrm>
          <a:prstGeom prst="rect">
            <a:avLst/>
          </a:prstGeom>
          <a:noFill/>
          <a:ln>
            <a:noFill/>
          </a:ln>
        </p:spPr>
      </p:pic>
      <p:pic>
        <p:nvPicPr>
          <p:cNvPr id="867" name="Google Shape;867;p102"/>
          <p:cNvPicPr preferRelativeResize="0"/>
          <p:nvPr/>
        </p:nvPicPr>
        <p:blipFill rotWithShape="1">
          <a:blip r:embed="rId40">
            <a:alphaModFix/>
          </a:blip>
          <a:srcRect b="0" l="0" r="0" t="0"/>
          <a:stretch/>
        </p:blipFill>
        <p:spPr>
          <a:xfrm>
            <a:off x="2985649" y="4737482"/>
            <a:ext cx="674700" cy="674700"/>
          </a:xfrm>
          <a:prstGeom prst="rect">
            <a:avLst/>
          </a:prstGeom>
          <a:noFill/>
          <a:ln>
            <a:noFill/>
          </a:ln>
        </p:spPr>
      </p:pic>
      <p:pic>
        <p:nvPicPr>
          <p:cNvPr id="868" name="Google Shape;868;p102"/>
          <p:cNvPicPr preferRelativeResize="0"/>
          <p:nvPr/>
        </p:nvPicPr>
        <p:blipFill rotWithShape="1">
          <a:blip r:embed="rId41">
            <a:alphaModFix/>
          </a:blip>
          <a:srcRect b="0" l="0" r="0" t="0"/>
          <a:stretch/>
        </p:blipFill>
        <p:spPr>
          <a:xfrm>
            <a:off x="3625577" y="4737482"/>
            <a:ext cx="674700" cy="674700"/>
          </a:xfrm>
          <a:prstGeom prst="rect">
            <a:avLst/>
          </a:prstGeom>
          <a:noFill/>
          <a:ln>
            <a:noFill/>
          </a:ln>
        </p:spPr>
      </p:pic>
      <p:pic>
        <p:nvPicPr>
          <p:cNvPr id="869" name="Google Shape;869;p102"/>
          <p:cNvPicPr preferRelativeResize="0"/>
          <p:nvPr/>
        </p:nvPicPr>
        <p:blipFill rotWithShape="1">
          <a:blip r:embed="rId42">
            <a:alphaModFix/>
          </a:blip>
          <a:srcRect b="0" l="0" r="0" t="0"/>
          <a:stretch/>
        </p:blipFill>
        <p:spPr>
          <a:xfrm>
            <a:off x="4265505" y="4737482"/>
            <a:ext cx="674700" cy="674700"/>
          </a:xfrm>
          <a:prstGeom prst="rect">
            <a:avLst/>
          </a:prstGeom>
          <a:noFill/>
          <a:ln>
            <a:noFill/>
          </a:ln>
        </p:spPr>
      </p:pic>
      <p:sp>
        <p:nvSpPr>
          <p:cNvPr id="870" name="Google Shape;870;p102"/>
          <p:cNvSpPr/>
          <p:nvPr/>
        </p:nvSpPr>
        <p:spPr>
          <a:xfrm>
            <a:off x="4905432" y="4737481"/>
            <a:ext cx="674800" cy="674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871" name="Google Shape;871;p102"/>
          <p:cNvPicPr preferRelativeResize="0"/>
          <p:nvPr/>
        </p:nvPicPr>
        <p:blipFill rotWithShape="1">
          <a:blip r:embed="rId43">
            <a:alphaModFix/>
          </a:blip>
          <a:srcRect b="0" l="0" r="0" t="0"/>
          <a:stretch/>
        </p:blipFill>
        <p:spPr>
          <a:xfrm>
            <a:off x="5545361" y="4737482"/>
            <a:ext cx="674700" cy="674700"/>
          </a:xfrm>
          <a:prstGeom prst="rect">
            <a:avLst/>
          </a:prstGeom>
          <a:noFill/>
          <a:ln>
            <a:noFill/>
          </a:ln>
        </p:spPr>
      </p:pic>
      <p:pic>
        <p:nvPicPr>
          <p:cNvPr id="872" name="Google Shape;872;p102"/>
          <p:cNvPicPr preferRelativeResize="0"/>
          <p:nvPr/>
        </p:nvPicPr>
        <p:blipFill rotWithShape="1">
          <a:blip r:embed="rId44">
            <a:alphaModFix/>
          </a:blip>
          <a:srcRect b="0" l="0" r="0" t="0"/>
          <a:stretch/>
        </p:blipFill>
        <p:spPr>
          <a:xfrm>
            <a:off x="6185289" y="4737482"/>
            <a:ext cx="674700" cy="674700"/>
          </a:xfrm>
          <a:prstGeom prst="rect">
            <a:avLst/>
          </a:prstGeom>
          <a:noFill/>
          <a:ln>
            <a:noFill/>
          </a:ln>
        </p:spPr>
      </p:pic>
      <p:pic>
        <p:nvPicPr>
          <p:cNvPr id="873" name="Google Shape;873;p102"/>
          <p:cNvPicPr preferRelativeResize="0"/>
          <p:nvPr/>
        </p:nvPicPr>
        <p:blipFill rotWithShape="1">
          <a:blip r:embed="rId45">
            <a:alphaModFix/>
          </a:blip>
          <a:srcRect b="0" l="0" r="0" t="0"/>
          <a:stretch/>
        </p:blipFill>
        <p:spPr>
          <a:xfrm>
            <a:off x="6825217" y="4737482"/>
            <a:ext cx="674700" cy="674700"/>
          </a:xfrm>
          <a:prstGeom prst="rect">
            <a:avLst/>
          </a:prstGeom>
          <a:noFill/>
          <a:ln>
            <a:noFill/>
          </a:ln>
        </p:spPr>
      </p:pic>
      <p:pic>
        <p:nvPicPr>
          <p:cNvPr id="874" name="Google Shape;874;p102"/>
          <p:cNvPicPr preferRelativeResize="0"/>
          <p:nvPr/>
        </p:nvPicPr>
        <p:blipFill rotWithShape="1">
          <a:blip r:embed="rId46">
            <a:alphaModFix/>
          </a:blip>
          <a:srcRect b="0" l="0" r="0" t="0"/>
          <a:stretch/>
        </p:blipFill>
        <p:spPr>
          <a:xfrm>
            <a:off x="7465145" y="4737482"/>
            <a:ext cx="674700" cy="674700"/>
          </a:xfrm>
          <a:prstGeom prst="rect">
            <a:avLst/>
          </a:prstGeom>
          <a:noFill/>
          <a:ln>
            <a:noFill/>
          </a:ln>
        </p:spPr>
      </p:pic>
      <p:pic>
        <p:nvPicPr>
          <p:cNvPr id="875" name="Google Shape;875;p102"/>
          <p:cNvPicPr preferRelativeResize="0"/>
          <p:nvPr/>
        </p:nvPicPr>
        <p:blipFill rotWithShape="1">
          <a:blip r:embed="rId47">
            <a:alphaModFix/>
          </a:blip>
          <a:srcRect b="0" l="0" r="0" t="0"/>
          <a:stretch/>
        </p:blipFill>
        <p:spPr>
          <a:xfrm>
            <a:off x="8105073" y="4737482"/>
            <a:ext cx="674700" cy="674700"/>
          </a:xfrm>
          <a:prstGeom prst="rect">
            <a:avLst/>
          </a:prstGeom>
          <a:noFill/>
          <a:ln>
            <a:noFill/>
          </a:ln>
        </p:spPr>
      </p:pic>
      <p:pic>
        <p:nvPicPr>
          <p:cNvPr id="876" name="Google Shape;876;p102"/>
          <p:cNvPicPr preferRelativeResize="0"/>
          <p:nvPr/>
        </p:nvPicPr>
        <p:blipFill rotWithShape="1">
          <a:blip r:embed="rId48">
            <a:alphaModFix/>
          </a:blip>
          <a:srcRect b="0" l="0" r="0" t="0"/>
          <a:stretch/>
        </p:blipFill>
        <p:spPr>
          <a:xfrm>
            <a:off x="8745001" y="4737482"/>
            <a:ext cx="674700" cy="674700"/>
          </a:xfrm>
          <a:prstGeom prst="rect">
            <a:avLst/>
          </a:prstGeom>
          <a:noFill/>
          <a:ln>
            <a:noFill/>
          </a:ln>
        </p:spPr>
      </p:pic>
      <p:pic>
        <p:nvPicPr>
          <p:cNvPr id="877" name="Google Shape;877;p102"/>
          <p:cNvPicPr preferRelativeResize="0"/>
          <p:nvPr/>
        </p:nvPicPr>
        <p:blipFill rotWithShape="1">
          <a:blip r:embed="rId49">
            <a:alphaModFix/>
          </a:blip>
          <a:srcRect b="0" l="0" r="0" t="0"/>
          <a:stretch/>
        </p:blipFill>
        <p:spPr>
          <a:xfrm>
            <a:off x="9384929" y="4737482"/>
            <a:ext cx="674700" cy="674700"/>
          </a:xfrm>
          <a:prstGeom prst="rect">
            <a:avLst/>
          </a:prstGeom>
          <a:noFill/>
          <a:ln>
            <a:noFill/>
          </a:ln>
        </p:spPr>
      </p:pic>
      <p:pic>
        <p:nvPicPr>
          <p:cNvPr id="878" name="Google Shape;878;p102"/>
          <p:cNvPicPr preferRelativeResize="0"/>
          <p:nvPr/>
        </p:nvPicPr>
        <p:blipFill rotWithShape="1">
          <a:blip r:embed="rId50">
            <a:alphaModFix/>
          </a:blip>
          <a:srcRect b="0" l="0" r="0" t="0"/>
          <a:stretch/>
        </p:blipFill>
        <p:spPr>
          <a:xfrm>
            <a:off x="10024857" y="4737482"/>
            <a:ext cx="674700" cy="674700"/>
          </a:xfrm>
          <a:prstGeom prst="rect">
            <a:avLst/>
          </a:prstGeom>
          <a:noFill/>
          <a:ln>
            <a:noFill/>
          </a:ln>
        </p:spPr>
      </p:pic>
      <p:pic>
        <p:nvPicPr>
          <p:cNvPr id="879" name="Google Shape;879;p102"/>
          <p:cNvPicPr preferRelativeResize="0"/>
          <p:nvPr/>
        </p:nvPicPr>
        <p:blipFill rotWithShape="1">
          <a:blip r:embed="rId51">
            <a:alphaModFix/>
          </a:blip>
          <a:srcRect b="0" l="0" r="0" t="0"/>
          <a:stretch/>
        </p:blipFill>
        <p:spPr>
          <a:xfrm>
            <a:off x="10664785" y="4737482"/>
            <a:ext cx="674700" cy="674700"/>
          </a:xfrm>
          <a:prstGeom prst="rect">
            <a:avLst/>
          </a:prstGeom>
          <a:noFill/>
          <a:ln>
            <a:noFill/>
          </a:ln>
        </p:spPr>
      </p:pic>
      <p:pic>
        <p:nvPicPr>
          <p:cNvPr id="880" name="Google Shape;880;p102"/>
          <p:cNvPicPr preferRelativeResize="0"/>
          <p:nvPr/>
        </p:nvPicPr>
        <p:blipFill rotWithShape="1">
          <a:blip r:embed="rId52">
            <a:alphaModFix/>
          </a:blip>
          <a:srcRect b="0" l="0" r="0" t="0"/>
          <a:stretch/>
        </p:blipFill>
        <p:spPr>
          <a:xfrm>
            <a:off x="11304723" y="4737482"/>
            <a:ext cx="674700" cy="674700"/>
          </a:xfrm>
          <a:prstGeom prst="rect">
            <a:avLst/>
          </a:prstGeom>
          <a:noFill/>
          <a:ln>
            <a:noFill/>
          </a:ln>
        </p:spPr>
      </p:pic>
      <p:pic>
        <p:nvPicPr>
          <p:cNvPr id="881" name="Google Shape;881;p102"/>
          <p:cNvPicPr preferRelativeResize="0"/>
          <p:nvPr/>
        </p:nvPicPr>
        <p:blipFill rotWithShape="1">
          <a:blip r:embed="rId53">
            <a:alphaModFix/>
          </a:blip>
          <a:srcRect b="0" l="0" r="0" t="0"/>
          <a:stretch/>
        </p:blipFill>
        <p:spPr>
          <a:xfrm>
            <a:off x="8365178" y="5518386"/>
            <a:ext cx="668100" cy="668100"/>
          </a:xfrm>
          <a:prstGeom prst="rect">
            <a:avLst/>
          </a:prstGeom>
          <a:noFill/>
          <a:ln>
            <a:noFill/>
          </a:ln>
        </p:spPr>
      </p:pic>
      <p:pic>
        <p:nvPicPr>
          <p:cNvPr id="882" name="Google Shape;882;p102"/>
          <p:cNvPicPr preferRelativeResize="0"/>
          <p:nvPr/>
        </p:nvPicPr>
        <p:blipFill rotWithShape="1">
          <a:blip r:embed="rId54">
            <a:alphaModFix/>
          </a:blip>
          <a:srcRect b="0" l="0" r="0" t="0"/>
          <a:stretch/>
        </p:blipFill>
        <p:spPr>
          <a:xfrm>
            <a:off x="9181043" y="5518386"/>
            <a:ext cx="668100" cy="668100"/>
          </a:xfrm>
          <a:prstGeom prst="rect">
            <a:avLst/>
          </a:prstGeom>
          <a:noFill/>
          <a:ln>
            <a:noFill/>
          </a:ln>
        </p:spPr>
      </p:pic>
      <p:pic>
        <p:nvPicPr>
          <p:cNvPr id="883" name="Google Shape;883;p102"/>
          <p:cNvPicPr preferRelativeResize="0"/>
          <p:nvPr/>
        </p:nvPicPr>
        <p:blipFill rotWithShape="1">
          <a:blip r:embed="rId55">
            <a:alphaModFix/>
          </a:blip>
          <a:srcRect b="0" l="0" r="0" t="0"/>
          <a:stretch/>
        </p:blipFill>
        <p:spPr>
          <a:xfrm>
            <a:off x="9996906" y="5518386"/>
            <a:ext cx="668100" cy="668100"/>
          </a:xfrm>
          <a:prstGeom prst="rect">
            <a:avLst/>
          </a:prstGeom>
          <a:noFill/>
          <a:ln>
            <a:noFill/>
          </a:ln>
        </p:spPr>
      </p:pic>
      <p:pic>
        <p:nvPicPr>
          <p:cNvPr id="884" name="Google Shape;884;p102"/>
          <p:cNvPicPr preferRelativeResize="0"/>
          <p:nvPr/>
        </p:nvPicPr>
        <p:blipFill rotWithShape="1">
          <a:blip r:embed="rId56">
            <a:alphaModFix/>
          </a:blip>
          <a:srcRect b="0" l="0" r="0" t="0"/>
          <a:stretch/>
        </p:blipFill>
        <p:spPr>
          <a:xfrm>
            <a:off x="5252607" y="5537248"/>
            <a:ext cx="630000" cy="630000"/>
          </a:xfrm>
          <a:prstGeom prst="rect">
            <a:avLst/>
          </a:prstGeom>
          <a:noFill/>
          <a:ln>
            <a:noFill/>
          </a:ln>
        </p:spPr>
      </p:pic>
      <p:pic>
        <p:nvPicPr>
          <p:cNvPr id="885" name="Google Shape;885;p102"/>
          <p:cNvPicPr preferRelativeResize="0"/>
          <p:nvPr/>
        </p:nvPicPr>
        <p:blipFill rotWithShape="1">
          <a:blip r:embed="rId57">
            <a:alphaModFix/>
          </a:blip>
          <a:srcRect b="0" l="0" r="0" t="0"/>
          <a:stretch/>
        </p:blipFill>
        <p:spPr>
          <a:xfrm>
            <a:off x="6030749" y="5537248"/>
            <a:ext cx="630000" cy="630000"/>
          </a:xfrm>
          <a:prstGeom prst="rect">
            <a:avLst/>
          </a:prstGeom>
          <a:noFill/>
          <a:ln>
            <a:noFill/>
          </a:ln>
        </p:spPr>
      </p:pic>
      <p:pic>
        <p:nvPicPr>
          <p:cNvPr id="886" name="Google Shape;886;p102"/>
          <p:cNvPicPr preferRelativeResize="0"/>
          <p:nvPr/>
        </p:nvPicPr>
        <p:blipFill rotWithShape="1">
          <a:blip r:embed="rId58">
            <a:alphaModFix/>
          </a:blip>
          <a:srcRect b="0" l="0" r="0" t="0"/>
          <a:stretch/>
        </p:blipFill>
        <p:spPr>
          <a:xfrm>
            <a:off x="6808892" y="5537248"/>
            <a:ext cx="630000" cy="630000"/>
          </a:xfrm>
          <a:prstGeom prst="rect">
            <a:avLst/>
          </a:prstGeom>
          <a:noFill/>
          <a:ln>
            <a:noFill/>
          </a:ln>
        </p:spPr>
      </p:pic>
      <p:pic>
        <p:nvPicPr>
          <p:cNvPr id="887" name="Google Shape;887;p102"/>
          <p:cNvPicPr preferRelativeResize="0"/>
          <p:nvPr/>
        </p:nvPicPr>
        <p:blipFill rotWithShape="1">
          <a:blip r:embed="rId59">
            <a:alphaModFix/>
          </a:blip>
          <a:srcRect b="0" l="0" r="0" t="0"/>
          <a:stretch/>
        </p:blipFill>
        <p:spPr>
          <a:xfrm>
            <a:off x="7587035" y="5537248"/>
            <a:ext cx="630000" cy="630000"/>
          </a:xfrm>
          <a:prstGeom prst="rect">
            <a:avLst/>
          </a:prstGeom>
          <a:noFill/>
          <a:ln>
            <a:noFill/>
          </a:ln>
        </p:spPr>
      </p:pic>
      <p:pic>
        <p:nvPicPr>
          <p:cNvPr id="888" name="Google Shape;888;p102"/>
          <p:cNvPicPr preferRelativeResize="0"/>
          <p:nvPr/>
        </p:nvPicPr>
        <p:blipFill rotWithShape="1">
          <a:blip r:embed="rId60">
            <a:alphaModFix/>
          </a:blip>
          <a:srcRect b="0" l="0" r="0" t="0"/>
          <a:stretch/>
        </p:blipFill>
        <p:spPr>
          <a:xfrm>
            <a:off x="390734" y="5579043"/>
            <a:ext cx="546300" cy="546300"/>
          </a:xfrm>
          <a:prstGeom prst="rect">
            <a:avLst/>
          </a:prstGeom>
          <a:noFill/>
          <a:ln>
            <a:noFill/>
          </a:ln>
        </p:spPr>
      </p:pic>
      <p:pic>
        <p:nvPicPr>
          <p:cNvPr id="889" name="Google Shape;889;p102"/>
          <p:cNvPicPr preferRelativeResize="0"/>
          <p:nvPr/>
        </p:nvPicPr>
        <p:blipFill rotWithShape="1">
          <a:blip r:embed="rId61">
            <a:alphaModFix/>
          </a:blip>
          <a:srcRect b="0" l="0" r="0" t="0"/>
          <a:stretch/>
        </p:blipFill>
        <p:spPr>
          <a:xfrm>
            <a:off x="1085287" y="5579043"/>
            <a:ext cx="546300" cy="546300"/>
          </a:xfrm>
          <a:prstGeom prst="rect">
            <a:avLst/>
          </a:prstGeom>
          <a:noFill/>
          <a:ln>
            <a:noFill/>
          </a:ln>
        </p:spPr>
      </p:pic>
      <p:pic>
        <p:nvPicPr>
          <p:cNvPr id="890" name="Google Shape;890;p102"/>
          <p:cNvPicPr preferRelativeResize="0"/>
          <p:nvPr/>
        </p:nvPicPr>
        <p:blipFill rotWithShape="1">
          <a:blip r:embed="rId62">
            <a:alphaModFix/>
          </a:blip>
          <a:srcRect b="0" l="0" r="0" t="0"/>
          <a:stretch/>
        </p:blipFill>
        <p:spPr>
          <a:xfrm>
            <a:off x="1779841" y="5579043"/>
            <a:ext cx="546300" cy="546300"/>
          </a:xfrm>
          <a:prstGeom prst="rect">
            <a:avLst/>
          </a:prstGeom>
          <a:noFill/>
          <a:ln>
            <a:noFill/>
          </a:ln>
        </p:spPr>
      </p:pic>
      <p:sp>
        <p:nvSpPr>
          <p:cNvPr id="891" name="Google Shape;891;p102"/>
          <p:cNvSpPr/>
          <p:nvPr/>
        </p:nvSpPr>
        <p:spPr>
          <a:xfrm>
            <a:off x="2474393" y="5579043"/>
            <a:ext cx="546400" cy="5464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892" name="Google Shape;892;p102"/>
          <p:cNvPicPr preferRelativeResize="0"/>
          <p:nvPr/>
        </p:nvPicPr>
        <p:blipFill rotWithShape="1">
          <a:blip r:embed="rId63">
            <a:alphaModFix/>
          </a:blip>
          <a:srcRect b="0" l="0" r="0" t="0"/>
          <a:stretch/>
        </p:blipFill>
        <p:spPr>
          <a:xfrm>
            <a:off x="3168947" y="5579043"/>
            <a:ext cx="546300" cy="546300"/>
          </a:xfrm>
          <a:prstGeom prst="rect">
            <a:avLst/>
          </a:prstGeom>
          <a:noFill/>
          <a:ln>
            <a:noFill/>
          </a:ln>
        </p:spPr>
      </p:pic>
      <p:pic>
        <p:nvPicPr>
          <p:cNvPr id="893" name="Google Shape;893;p102"/>
          <p:cNvPicPr preferRelativeResize="0"/>
          <p:nvPr/>
        </p:nvPicPr>
        <p:blipFill rotWithShape="1">
          <a:blip r:embed="rId64">
            <a:alphaModFix/>
          </a:blip>
          <a:srcRect b="0" l="0" r="0" t="0"/>
          <a:stretch/>
        </p:blipFill>
        <p:spPr>
          <a:xfrm>
            <a:off x="3863501" y="5579043"/>
            <a:ext cx="546300" cy="546300"/>
          </a:xfrm>
          <a:prstGeom prst="rect">
            <a:avLst/>
          </a:prstGeom>
          <a:noFill/>
          <a:ln>
            <a:noFill/>
          </a:ln>
        </p:spPr>
      </p:pic>
      <p:pic>
        <p:nvPicPr>
          <p:cNvPr id="894" name="Google Shape;894;p102"/>
          <p:cNvPicPr preferRelativeResize="0"/>
          <p:nvPr/>
        </p:nvPicPr>
        <p:blipFill rotWithShape="1">
          <a:blip r:embed="rId65">
            <a:alphaModFix/>
          </a:blip>
          <a:srcRect b="0" l="0" r="0" t="0"/>
          <a:stretch/>
        </p:blipFill>
        <p:spPr>
          <a:xfrm>
            <a:off x="4558054" y="5579043"/>
            <a:ext cx="546300" cy="546300"/>
          </a:xfrm>
          <a:prstGeom prst="rect">
            <a:avLst/>
          </a:prstGeom>
          <a:noFill/>
          <a:ln>
            <a:noFill/>
          </a:ln>
        </p:spPr>
      </p:pic>
      <p:sp>
        <p:nvSpPr>
          <p:cNvPr id="895" name="Google Shape;895;p102"/>
          <p:cNvSpPr txBox="1"/>
          <p:nvPr/>
        </p:nvSpPr>
        <p:spPr>
          <a:xfrm>
            <a:off x="358659" y="4340467"/>
            <a:ext cx="2855600" cy="397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General / Data Science</a:t>
            </a:r>
            <a:endParaRPr b="0" i="0" sz="1600" u="none" cap="none" strike="noStrike">
              <a:solidFill>
                <a:schemeClr val="lt1"/>
              </a:solidFill>
              <a:latin typeface="Source Sans Pro"/>
              <a:ea typeface="Source Sans Pro"/>
              <a:cs typeface="Source Sans Pro"/>
              <a:sym typeface="Source Sans Pro"/>
            </a:endParaRPr>
          </a:p>
        </p:txBody>
      </p:sp>
      <p:sp>
        <p:nvSpPr>
          <p:cNvPr id="896" name="Google Shape;896;p102"/>
          <p:cNvSpPr txBox="1"/>
          <p:nvPr/>
        </p:nvSpPr>
        <p:spPr>
          <a:xfrm>
            <a:off x="358659" y="1061764"/>
            <a:ext cx="10794400" cy="948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accent5"/>
              </a:buClr>
              <a:buSzPts val="1400"/>
              <a:buFont typeface="Arial"/>
              <a:buNone/>
            </a:pPr>
            <a:r>
              <a:rPr b="1" i="0" lang="en-US" sz="1867" u="none" cap="none" strike="noStrike">
                <a:solidFill>
                  <a:schemeClr val="accent5"/>
                </a:solidFill>
                <a:latin typeface="Source Sans Pro"/>
                <a:ea typeface="Source Sans Pro"/>
                <a:cs typeface="Source Sans Pro"/>
                <a:sym typeface="Source Sans Pro"/>
              </a:rPr>
              <a:t>Icons can be recolored within Powerpoint </a:t>
            </a:r>
            <a:r>
              <a:rPr b="1" i="0" lang="en-US" sz="1867" u="none" cap="none" strike="noStrike">
                <a:solidFill>
                  <a:schemeClr val="lt1"/>
                </a:solidFill>
                <a:latin typeface="Source Sans Pro"/>
                <a:ea typeface="Source Sans Pro"/>
                <a:cs typeface="Source Sans Pro"/>
                <a:sym typeface="Source Sans Pro"/>
              </a:rPr>
              <a:t>— see: format picture / picture color / recolor</a:t>
            </a:r>
            <a:endParaRPr b="0" i="0" sz="1867"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chemeClr val="lt1"/>
              </a:buClr>
              <a:buSzPts val="1400"/>
              <a:buFont typeface="Arial"/>
              <a:buNone/>
            </a:pPr>
            <a:r>
              <a:rPr b="1" i="0" lang="en-US" sz="1867" u="none" cap="none" strike="noStrike">
                <a:solidFill>
                  <a:schemeClr val="lt1"/>
                </a:solidFill>
                <a:latin typeface="Source Sans Pro"/>
                <a:ea typeface="Source Sans Pro"/>
                <a:cs typeface="Source Sans Pro"/>
                <a:sym typeface="Source Sans Pro"/>
              </a:rPr>
              <a:t>Orange, Green, Black versions (no recoloration necessary) can be found in </a:t>
            </a:r>
            <a:r>
              <a:rPr b="1" i="0" lang="en-US" sz="1867" u="sng" cap="none" strike="noStrike">
                <a:solidFill>
                  <a:schemeClr val="hlink"/>
                </a:solidFill>
                <a:latin typeface="Source Sans Pro"/>
                <a:ea typeface="Source Sans Pro"/>
                <a:cs typeface="Source Sans Pro"/>
                <a:sym typeface="Source Sans Pro"/>
                <a:hlinkClick r:id="rId66"/>
              </a:rPr>
              <a:t>go/icons</a:t>
            </a:r>
            <a:endParaRPr b="1" i="0" sz="1867" u="none" cap="none" strike="noStrike">
              <a:solidFill>
                <a:schemeClr val="lt1"/>
              </a:solidFill>
              <a:latin typeface="Source Sans Pro"/>
              <a:ea typeface="Source Sans Pro"/>
              <a:cs typeface="Source Sans Pro"/>
              <a:sym typeface="Source Sans Pro"/>
            </a:endParaRPr>
          </a:p>
          <a:p>
            <a:pPr indent="0" lvl="0" marL="0" marR="0" rtl="0" algn="l">
              <a:lnSpc>
                <a:spcPct val="100000"/>
              </a:lnSpc>
              <a:spcBef>
                <a:spcPts val="267"/>
              </a:spcBef>
              <a:spcAft>
                <a:spcPts val="0"/>
              </a:spcAft>
              <a:buClr>
                <a:srgbClr val="3F3F3F"/>
              </a:buClr>
              <a:buSzPts val="1200"/>
              <a:buFont typeface="Arial"/>
              <a:buNone/>
            </a:pPr>
            <a:r>
              <a:t/>
            </a:r>
            <a:endParaRPr b="0" i="0" sz="1600" u="none" cap="none" strike="noStrike">
              <a:solidFill>
                <a:schemeClr val="lt1"/>
              </a:solidFill>
              <a:latin typeface="Source Sans Pro"/>
              <a:ea typeface="Source Sans Pro"/>
              <a:cs typeface="Source Sans Pro"/>
              <a:sym typeface="Source Sans Pro"/>
            </a:endParaRPr>
          </a:p>
        </p:txBody>
      </p:sp>
      <p:pic>
        <p:nvPicPr>
          <p:cNvPr id="897" name="Google Shape;897;p102"/>
          <p:cNvPicPr preferRelativeResize="0"/>
          <p:nvPr/>
        </p:nvPicPr>
        <p:blipFill rotWithShape="1">
          <a:blip r:embed="rId67">
            <a:alphaModFix/>
          </a:blip>
          <a:srcRect b="0" l="0" r="0" t="0"/>
          <a:stretch/>
        </p:blipFill>
        <p:spPr>
          <a:xfrm>
            <a:off x="266343" y="6453827"/>
            <a:ext cx="1400700" cy="237900"/>
          </a:xfrm>
          <a:prstGeom prst="rect">
            <a:avLst/>
          </a:prstGeom>
          <a:noFill/>
          <a:ln>
            <a:noFill/>
          </a:ln>
        </p:spPr>
      </p:pic>
      <p:sp>
        <p:nvSpPr>
          <p:cNvPr id="898" name="Google Shape;898;p102"/>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899" name="Shape 899"/>
        <p:cNvGrpSpPr/>
        <p:nvPr/>
      </p:nvGrpSpPr>
      <p:grpSpPr>
        <a:xfrm>
          <a:off x="0" y="0"/>
          <a:ext cx="0" cy="0"/>
          <a:chOff x="0" y="0"/>
          <a:chExt cx="0" cy="0"/>
        </a:xfrm>
      </p:grpSpPr>
      <p:sp>
        <p:nvSpPr>
          <p:cNvPr id="900" name="Google Shape;900;p103"/>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901" name="Google Shape;901;p103"/>
          <p:cNvSpPr txBox="1"/>
          <p:nvPr/>
        </p:nvSpPr>
        <p:spPr>
          <a:xfrm>
            <a:off x="368672" y="4253200"/>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Industries</a:t>
            </a:r>
            <a:endParaRPr b="0" i="0" sz="1600" u="none" cap="none" strike="noStrike">
              <a:solidFill>
                <a:schemeClr val="lt1"/>
              </a:solidFill>
              <a:latin typeface="Source Sans Pro"/>
              <a:ea typeface="Source Sans Pro"/>
              <a:cs typeface="Source Sans Pro"/>
              <a:sym typeface="Source Sans Pro"/>
            </a:endParaRPr>
          </a:p>
        </p:txBody>
      </p:sp>
      <p:pic>
        <p:nvPicPr>
          <p:cNvPr id="902" name="Google Shape;902;p103"/>
          <p:cNvPicPr preferRelativeResize="0"/>
          <p:nvPr/>
        </p:nvPicPr>
        <p:blipFill rotWithShape="1">
          <a:blip r:embed="rId2">
            <a:alphaModFix/>
          </a:blip>
          <a:srcRect b="0" l="0" r="0" t="0"/>
          <a:stretch/>
        </p:blipFill>
        <p:spPr>
          <a:xfrm>
            <a:off x="500631" y="4724698"/>
            <a:ext cx="666300" cy="666300"/>
          </a:xfrm>
          <a:prstGeom prst="rect">
            <a:avLst/>
          </a:prstGeom>
          <a:noFill/>
          <a:ln>
            <a:noFill/>
          </a:ln>
        </p:spPr>
      </p:pic>
      <p:pic>
        <p:nvPicPr>
          <p:cNvPr id="903" name="Google Shape;903;p103"/>
          <p:cNvPicPr preferRelativeResize="0"/>
          <p:nvPr/>
        </p:nvPicPr>
        <p:blipFill rotWithShape="1">
          <a:blip r:embed="rId3">
            <a:alphaModFix/>
          </a:blip>
          <a:srcRect b="0" l="0" r="0" t="0"/>
          <a:stretch/>
        </p:blipFill>
        <p:spPr>
          <a:xfrm>
            <a:off x="1275123" y="4724698"/>
            <a:ext cx="666300" cy="666300"/>
          </a:xfrm>
          <a:prstGeom prst="rect">
            <a:avLst/>
          </a:prstGeom>
          <a:noFill/>
          <a:ln>
            <a:noFill/>
          </a:ln>
        </p:spPr>
      </p:pic>
      <p:pic>
        <p:nvPicPr>
          <p:cNvPr id="904" name="Google Shape;904;p103"/>
          <p:cNvPicPr preferRelativeResize="0"/>
          <p:nvPr/>
        </p:nvPicPr>
        <p:blipFill rotWithShape="1">
          <a:blip r:embed="rId4">
            <a:alphaModFix/>
          </a:blip>
          <a:srcRect b="0" l="0" r="0" t="0"/>
          <a:stretch/>
        </p:blipFill>
        <p:spPr>
          <a:xfrm>
            <a:off x="2049615" y="4724698"/>
            <a:ext cx="666300" cy="666300"/>
          </a:xfrm>
          <a:prstGeom prst="rect">
            <a:avLst/>
          </a:prstGeom>
          <a:noFill/>
          <a:ln>
            <a:noFill/>
          </a:ln>
        </p:spPr>
      </p:pic>
      <p:pic>
        <p:nvPicPr>
          <p:cNvPr id="905" name="Google Shape;905;p103"/>
          <p:cNvPicPr preferRelativeResize="0"/>
          <p:nvPr/>
        </p:nvPicPr>
        <p:blipFill rotWithShape="1">
          <a:blip r:embed="rId5">
            <a:alphaModFix/>
          </a:blip>
          <a:srcRect b="0" l="0" r="0" t="0"/>
          <a:stretch/>
        </p:blipFill>
        <p:spPr>
          <a:xfrm>
            <a:off x="2824107" y="4724698"/>
            <a:ext cx="666300" cy="666300"/>
          </a:xfrm>
          <a:prstGeom prst="rect">
            <a:avLst/>
          </a:prstGeom>
          <a:noFill/>
          <a:ln>
            <a:noFill/>
          </a:ln>
        </p:spPr>
      </p:pic>
      <p:pic>
        <p:nvPicPr>
          <p:cNvPr id="906" name="Google Shape;906;p103"/>
          <p:cNvPicPr preferRelativeResize="0"/>
          <p:nvPr/>
        </p:nvPicPr>
        <p:blipFill rotWithShape="1">
          <a:blip r:embed="rId6">
            <a:alphaModFix/>
          </a:blip>
          <a:srcRect b="0" l="0" r="0" t="0"/>
          <a:stretch/>
        </p:blipFill>
        <p:spPr>
          <a:xfrm>
            <a:off x="3598599" y="4724698"/>
            <a:ext cx="666300" cy="666300"/>
          </a:xfrm>
          <a:prstGeom prst="rect">
            <a:avLst/>
          </a:prstGeom>
          <a:noFill/>
          <a:ln>
            <a:noFill/>
          </a:ln>
        </p:spPr>
      </p:pic>
      <p:pic>
        <p:nvPicPr>
          <p:cNvPr id="907" name="Google Shape;907;p103"/>
          <p:cNvPicPr preferRelativeResize="0"/>
          <p:nvPr/>
        </p:nvPicPr>
        <p:blipFill rotWithShape="1">
          <a:blip r:embed="rId7">
            <a:alphaModFix/>
          </a:blip>
          <a:srcRect b="0" l="0" r="0" t="0"/>
          <a:stretch/>
        </p:blipFill>
        <p:spPr>
          <a:xfrm>
            <a:off x="4373091" y="4724698"/>
            <a:ext cx="666300" cy="666300"/>
          </a:xfrm>
          <a:prstGeom prst="rect">
            <a:avLst/>
          </a:prstGeom>
          <a:noFill/>
          <a:ln>
            <a:noFill/>
          </a:ln>
        </p:spPr>
      </p:pic>
      <p:pic>
        <p:nvPicPr>
          <p:cNvPr id="908" name="Google Shape;908;p103"/>
          <p:cNvPicPr preferRelativeResize="0"/>
          <p:nvPr/>
        </p:nvPicPr>
        <p:blipFill rotWithShape="1">
          <a:blip r:embed="rId8">
            <a:alphaModFix/>
          </a:blip>
          <a:srcRect b="0" l="0" r="0" t="0"/>
          <a:stretch/>
        </p:blipFill>
        <p:spPr>
          <a:xfrm>
            <a:off x="5147583" y="4724698"/>
            <a:ext cx="666300" cy="666300"/>
          </a:xfrm>
          <a:prstGeom prst="rect">
            <a:avLst/>
          </a:prstGeom>
          <a:noFill/>
          <a:ln>
            <a:noFill/>
          </a:ln>
        </p:spPr>
      </p:pic>
      <p:pic>
        <p:nvPicPr>
          <p:cNvPr id="909" name="Google Shape;909;p103"/>
          <p:cNvPicPr preferRelativeResize="0"/>
          <p:nvPr/>
        </p:nvPicPr>
        <p:blipFill rotWithShape="1">
          <a:blip r:embed="rId9">
            <a:alphaModFix/>
          </a:blip>
          <a:srcRect b="0" l="0" r="0" t="0"/>
          <a:stretch/>
        </p:blipFill>
        <p:spPr>
          <a:xfrm>
            <a:off x="5922074" y="4724698"/>
            <a:ext cx="666300" cy="666300"/>
          </a:xfrm>
          <a:prstGeom prst="rect">
            <a:avLst/>
          </a:prstGeom>
          <a:noFill/>
          <a:ln>
            <a:noFill/>
          </a:ln>
        </p:spPr>
      </p:pic>
      <p:pic>
        <p:nvPicPr>
          <p:cNvPr id="910" name="Google Shape;910;p103"/>
          <p:cNvPicPr preferRelativeResize="0"/>
          <p:nvPr/>
        </p:nvPicPr>
        <p:blipFill rotWithShape="1">
          <a:blip r:embed="rId10">
            <a:alphaModFix/>
          </a:blip>
          <a:srcRect b="0" l="0" r="0" t="0"/>
          <a:stretch/>
        </p:blipFill>
        <p:spPr>
          <a:xfrm>
            <a:off x="6696567" y="4724698"/>
            <a:ext cx="666300" cy="666300"/>
          </a:xfrm>
          <a:prstGeom prst="rect">
            <a:avLst/>
          </a:prstGeom>
          <a:noFill/>
          <a:ln>
            <a:noFill/>
          </a:ln>
        </p:spPr>
      </p:pic>
      <p:pic>
        <p:nvPicPr>
          <p:cNvPr id="911" name="Google Shape;911;p103"/>
          <p:cNvPicPr preferRelativeResize="0"/>
          <p:nvPr/>
        </p:nvPicPr>
        <p:blipFill rotWithShape="1">
          <a:blip r:embed="rId11">
            <a:alphaModFix/>
          </a:blip>
          <a:srcRect b="0" l="0" r="0" t="0"/>
          <a:stretch/>
        </p:blipFill>
        <p:spPr>
          <a:xfrm>
            <a:off x="7471061" y="4724698"/>
            <a:ext cx="666300" cy="666300"/>
          </a:xfrm>
          <a:prstGeom prst="rect">
            <a:avLst/>
          </a:prstGeom>
          <a:noFill/>
          <a:ln>
            <a:noFill/>
          </a:ln>
        </p:spPr>
      </p:pic>
      <p:pic>
        <p:nvPicPr>
          <p:cNvPr id="912" name="Google Shape;912;p103"/>
          <p:cNvPicPr preferRelativeResize="0"/>
          <p:nvPr/>
        </p:nvPicPr>
        <p:blipFill rotWithShape="1">
          <a:blip r:embed="rId12">
            <a:alphaModFix/>
          </a:blip>
          <a:srcRect b="0" l="0" r="0" t="0"/>
          <a:stretch/>
        </p:blipFill>
        <p:spPr>
          <a:xfrm>
            <a:off x="8245551" y="4724698"/>
            <a:ext cx="666300" cy="666300"/>
          </a:xfrm>
          <a:prstGeom prst="rect">
            <a:avLst/>
          </a:prstGeom>
          <a:noFill/>
          <a:ln>
            <a:noFill/>
          </a:ln>
        </p:spPr>
      </p:pic>
      <p:pic>
        <p:nvPicPr>
          <p:cNvPr id="913" name="Google Shape;913;p103"/>
          <p:cNvPicPr preferRelativeResize="0"/>
          <p:nvPr/>
        </p:nvPicPr>
        <p:blipFill rotWithShape="1">
          <a:blip r:embed="rId13">
            <a:alphaModFix/>
          </a:blip>
          <a:srcRect b="0" l="0" r="0" t="0"/>
          <a:stretch/>
        </p:blipFill>
        <p:spPr>
          <a:xfrm>
            <a:off x="9020043" y="4724698"/>
            <a:ext cx="666300" cy="666300"/>
          </a:xfrm>
          <a:prstGeom prst="rect">
            <a:avLst/>
          </a:prstGeom>
          <a:noFill/>
          <a:ln>
            <a:noFill/>
          </a:ln>
        </p:spPr>
      </p:pic>
      <p:pic>
        <p:nvPicPr>
          <p:cNvPr id="914" name="Google Shape;914;p103"/>
          <p:cNvPicPr preferRelativeResize="0"/>
          <p:nvPr/>
        </p:nvPicPr>
        <p:blipFill rotWithShape="1">
          <a:blip r:embed="rId14">
            <a:alphaModFix/>
          </a:blip>
          <a:srcRect b="0" l="0" r="0" t="0"/>
          <a:stretch/>
        </p:blipFill>
        <p:spPr>
          <a:xfrm>
            <a:off x="9794534" y="4724698"/>
            <a:ext cx="666300" cy="666300"/>
          </a:xfrm>
          <a:prstGeom prst="rect">
            <a:avLst/>
          </a:prstGeom>
          <a:noFill/>
          <a:ln>
            <a:noFill/>
          </a:ln>
        </p:spPr>
      </p:pic>
      <p:pic>
        <p:nvPicPr>
          <p:cNvPr id="915" name="Google Shape;915;p103"/>
          <p:cNvPicPr preferRelativeResize="0"/>
          <p:nvPr/>
        </p:nvPicPr>
        <p:blipFill rotWithShape="1">
          <a:blip r:embed="rId15">
            <a:alphaModFix/>
          </a:blip>
          <a:srcRect b="0" l="0" r="0" t="0"/>
          <a:stretch/>
        </p:blipFill>
        <p:spPr>
          <a:xfrm>
            <a:off x="487307" y="3320059"/>
            <a:ext cx="714000" cy="714000"/>
          </a:xfrm>
          <a:prstGeom prst="rect">
            <a:avLst/>
          </a:prstGeom>
          <a:noFill/>
          <a:ln>
            <a:noFill/>
          </a:ln>
        </p:spPr>
      </p:pic>
      <p:pic>
        <p:nvPicPr>
          <p:cNvPr id="916" name="Google Shape;916;p103"/>
          <p:cNvPicPr preferRelativeResize="0"/>
          <p:nvPr/>
        </p:nvPicPr>
        <p:blipFill rotWithShape="1">
          <a:blip r:embed="rId16">
            <a:alphaModFix/>
          </a:blip>
          <a:srcRect b="0" l="0" r="0" t="0"/>
          <a:stretch/>
        </p:blipFill>
        <p:spPr>
          <a:xfrm>
            <a:off x="1311867" y="3320059"/>
            <a:ext cx="714000" cy="714000"/>
          </a:xfrm>
          <a:prstGeom prst="rect">
            <a:avLst/>
          </a:prstGeom>
          <a:noFill/>
          <a:ln>
            <a:noFill/>
          </a:ln>
        </p:spPr>
      </p:pic>
      <p:pic>
        <p:nvPicPr>
          <p:cNvPr id="917" name="Google Shape;917;p103"/>
          <p:cNvPicPr preferRelativeResize="0"/>
          <p:nvPr/>
        </p:nvPicPr>
        <p:blipFill rotWithShape="1">
          <a:blip r:embed="rId17">
            <a:alphaModFix/>
          </a:blip>
          <a:srcRect b="0" l="0" r="0" t="0"/>
          <a:stretch/>
        </p:blipFill>
        <p:spPr>
          <a:xfrm>
            <a:off x="2136427" y="3320059"/>
            <a:ext cx="714000" cy="714000"/>
          </a:xfrm>
          <a:prstGeom prst="rect">
            <a:avLst/>
          </a:prstGeom>
          <a:noFill/>
          <a:ln>
            <a:noFill/>
          </a:ln>
        </p:spPr>
      </p:pic>
      <p:pic>
        <p:nvPicPr>
          <p:cNvPr id="918" name="Google Shape;918;p103"/>
          <p:cNvPicPr preferRelativeResize="0"/>
          <p:nvPr/>
        </p:nvPicPr>
        <p:blipFill rotWithShape="1">
          <a:blip r:embed="rId18">
            <a:alphaModFix/>
          </a:blip>
          <a:srcRect b="0" l="0" r="0" t="0"/>
          <a:stretch/>
        </p:blipFill>
        <p:spPr>
          <a:xfrm>
            <a:off x="2960987" y="3320059"/>
            <a:ext cx="714000" cy="714000"/>
          </a:xfrm>
          <a:prstGeom prst="rect">
            <a:avLst/>
          </a:prstGeom>
          <a:noFill/>
          <a:ln>
            <a:noFill/>
          </a:ln>
        </p:spPr>
      </p:pic>
      <p:pic>
        <p:nvPicPr>
          <p:cNvPr id="919" name="Google Shape;919;p103"/>
          <p:cNvPicPr preferRelativeResize="0"/>
          <p:nvPr/>
        </p:nvPicPr>
        <p:blipFill rotWithShape="1">
          <a:blip r:embed="rId19">
            <a:alphaModFix/>
          </a:blip>
          <a:srcRect b="0" l="0" r="0" t="0"/>
          <a:stretch/>
        </p:blipFill>
        <p:spPr>
          <a:xfrm>
            <a:off x="3785547" y="3320059"/>
            <a:ext cx="714000" cy="714000"/>
          </a:xfrm>
          <a:prstGeom prst="rect">
            <a:avLst/>
          </a:prstGeom>
          <a:noFill/>
          <a:ln>
            <a:noFill/>
          </a:ln>
        </p:spPr>
      </p:pic>
      <p:pic>
        <p:nvPicPr>
          <p:cNvPr id="920" name="Google Shape;920;p103"/>
          <p:cNvPicPr preferRelativeResize="0"/>
          <p:nvPr/>
        </p:nvPicPr>
        <p:blipFill rotWithShape="1">
          <a:blip r:embed="rId20">
            <a:alphaModFix/>
          </a:blip>
          <a:srcRect b="0" l="0" r="0" t="0"/>
          <a:stretch/>
        </p:blipFill>
        <p:spPr>
          <a:xfrm>
            <a:off x="4610107" y="3320059"/>
            <a:ext cx="714000" cy="714000"/>
          </a:xfrm>
          <a:prstGeom prst="rect">
            <a:avLst/>
          </a:prstGeom>
          <a:noFill/>
          <a:ln>
            <a:noFill/>
          </a:ln>
        </p:spPr>
      </p:pic>
      <p:pic>
        <p:nvPicPr>
          <p:cNvPr id="921" name="Google Shape;921;p103"/>
          <p:cNvPicPr preferRelativeResize="0"/>
          <p:nvPr/>
        </p:nvPicPr>
        <p:blipFill rotWithShape="1">
          <a:blip r:embed="rId21">
            <a:alphaModFix/>
          </a:blip>
          <a:srcRect b="0" l="0" r="0" t="0"/>
          <a:stretch/>
        </p:blipFill>
        <p:spPr>
          <a:xfrm>
            <a:off x="5434667" y="3320059"/>
            <a:ext cx="714000" cy="714000"/>
          </a:xfrm>
          <a:prstGeom prst="rect">
            <a:avLst/>
          </a:prstGeom>
          <a:noFill/>
          <a:ln>
            <a:noFill/>
          </a:ln>
        </p:spPr>
      </p:pic>
      <p:pic>
        <p:nvPicPr>
          <p:cNvPr id="922" name="Google Shape;922;p103"/>
          <p:cNvPicPr preferRelativeResize="0"/>
          <p:nvPr/>
        </p:nvPicPr>
        <p:blipFill rotWithShape="1">
          <a:blip r:embed="rId22">
            <a:alphaModFix/>
          </a:blip>
          <a:srcRect b="0" l="0" r="0" t="0"/>
          <a:stretch/>
        </p:blipFill>
        <p:spPr>
          <a:xfrm>
            <a:off x="6259227" y="3320059"/>
            <a:ext cx="714000" cy="714000"/>
          </a:xfrm>
          <a:prstGeom prst="rect">
            <a:avLst/>
          </a:prstGeom>
          <a:noFill/>
          <a:ln>
            <a:noFill/>
          </a:ln>
        </p:spPr>
      </p:pic>
      <p:sp>
        <p:nvSpPr>
          <p:cNvPr id="923" name="Google Shape;923;p103"/>
          <p:cNvSpPr/>
          <p:nvPr/>
        </p:nvSpPr>
        <p:spPr>
          <a:xfrm>
            <a:off x="7083785" y="3320059"/>
            <a:ext cx="714000" cy="714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924" name="Google Shape;924;p103"/>
          <p:cNvPicPr preferRelativeResize="0"/>
          <p:nvPr/>
        </p:nvPicPr>
        <p:blipFill rotWithShape="1">
          <a:blip r:embed="rId23">
            <a:alphaModFix/>
          </a:blip>
          <a:srcRect b="0" l="0" r="0" t="0"/>
          <a:stretch/>
        </p:blipFill>
        <p:spPr>
          <a:xfrm>
            <a:off x="7908347" y="3320059"/>
            <a:ext cx="714000" cy="714000"/>
          </a:xfrm>
          <a:prstGeom prst="rect">
            <a:avLst/>
          </a:prstGeom>
          <a:noFill/>
          <a:ln>
            <a:noFill/>
          </a:ln>
        </p:spPr>
      </p:pic>
      <p:pic>
        <p:nvPicPr>
          <p:cNvPr id="925" name="Google Shape;925;p103"/>
          <p:cNvPicPr preferRelativeResize="0"/>
          <p:nvPr/>
        </p:nvPicPr>
        <p:blipFill rotWithShape="1">
          <a:blip r:embed="rId24">
            <a:alphaModFix/>
          </a:blip>
          <a:srcRect b="0" l="0" r="0" t="0"/>
          <a:stretch/>
        </p:blipFill>
        <p:spPr>
          <a:xfrm>
            <a:off x="8732907" y="3320059"/>
            <a:ext cx="714000" cy="714000"/>
          </a:xfrm>
          <a:prstGeom prst="rect">
            <a:avLst/>
          </a:prstGeom>
          <a:noFill/>
          <a:ln>
            <a:noFill/>
          </a:ln>
        </p:spPr>
      </p:pic>
      <p:pic>
        <p:nvPicPr>
          <p:cNvPr id="926" name="Google Shape;926;p103"/>
          <p:cNvPicPr preferRelativeResize="0"/>
          <p:nvPr/>
        </p:nvPicPr>
        <p:blipFill rotWithShape="1">
          <a:blip r:embed="rId25">
            <a:alphaModFix/>
          </a:blip>
          <a:srcRect b="0" l="0" r="0" t="0"/>
          <a:stretch/>
        </p:blipFill>
        <p:spPr>
          <a:xfrm>
            <a:off x="9557467" y="3320059"/>
            <a:ext cx="714000" cy="714000"/>
          </a:xfrm>
          <a:prstGeom prst="rect">
            <a:avLst/>
          </a:prstGeom>
          <a:noFill/>
          <a:ln>
            <a:noFill/>
          </a:ln>
        </p:spPr>
      </p:pic>
      <p:pic>
        <p:nvPicPr>
          <p:cNvPr id="927" name="Google Shape;927;p103"/>
          <p:cNvPicPr preferRelativeResize="0"/>
          <p:nvPr/>
        </p:nvPicPr>
        <p:blipFill rotWithShape="1">
          <a:blip r:embed="rId26">
            <a:alphaModFix/>
          </a:blip>
          <a:srcRect b="0" l="0" r="0" t="0"/>
          <a:stretch/>
        </p:blipFill>
        <p:spPr>
          <a:xfrm>
            <a:off x="10382028" y="3320059"/>
            <a:ext cx="714000" cy="714000"/>
          </a:xfrm>
          <a:prstGeom prst="rect">
            <a:avLst/>
          </a:prstGeom>
          <a:noFill/>
          <a:ln>
            <a:noFill/>
          </a:ln>
        </p:spPr>
      </p:pic>
      <p:pic>
        <p:nvPicPr>
          <p:cNvPr id="928" name="Google Shape;928;p103"/>
          <p:cNvPicPr preferRelativeResize="0"/>
          <p:nvPr/>
        </p:nvPicPr>
        <p:blipFill rotWithShape="1">
          <a:blip r:embed="rId27">
            <a:alphaModFix/>
          </a:blip>
          <a:srcRect b="0" l="0" r="0" t="0"/>
          <a:stretch/>
        </p:blipFill>
        <p:spPr>
          <a:xfrm>
            <a:off x="11206584" y="3320059"/>
            <a:ext cx="714000" cy="714000"/>
          </a:xfrm>
          <a:prstGeom prst="rect">
            <a:avLst/>
          </a:prstGeom>
          <a:noFill/>
          <a:ln>
            <a:noFill/>
          </a:ln>
        </p:spPr>
      </p:pic>
      <p:sp>
        <p:nvSpPr>
          <p:cNvPr id="929" name="Google Shape;929;p103"/>
          <p:cNvSpPr txBox="1"/>
          <p:nvPr/>
        </p:nvSpPr>
        <p:spPr>
          <a:xfrm>
            <a:off x="358808" y="2958699"/>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Security</a:t>
            </a:r>
            <a:endParaRPr b="0" i="0" sz="1867" u="none" cap="none" strike="noStrike">
              <a:solidFill>
                <a:srgbClr val="000000"/>
              </a:solidFill>
              <a:latin typeface="Arial"/>
              <a:ea typeface="Arial"/>
              <a:cs typeface="Arial"/>
              <a:sym typeface="Arial"/>
            </a:endParaRPr>
          </a:p>
          <a:p>
            <a:pPr indent="0" lvl="0" marL="0" marR="0" rtl="0" algn="l">
              <a:lnSpc>
                <a:spcPct val="100000"/>
              </a:lnSpc>
              <a:spcBef>
                <a:spcPts val="267"/>
              </a:spcBef>
              <a:spcAft>
                <a:spcPts val="0"/>
              </a:spcAft>
              <a:buClr>
                <a:srgbClr val="3F3F3F"/>
              </a:buClr>
              <a:buSzPts val="1200"/>
              <a:buFont typeface="Arial"/>
              <a:buNone/>
            </a:pPr>
            <a:r>
              <a:t/>
            </a:r>
            <a:endParaRPr b="0" i="0" sz="1600" u="none" cap="none" strike="noStrike">
              <a:solidFill>
                <a:schemeClr val="lt1"/>
              </a:solidFill>
              <a:latin typeface="Source Sans Pro"/>
              <a:ea typeface="Source Sans Pro"/>
              <a:cs typeface="Source Sans Pro"/>
              <a:sym typeface="Source Sans Pro"/>
            </a:endParaRPr>
          </a:p>
        </p:txBody>
      </p:sp>
      <p:pic>
        <p:nvPicPr>
          <p:cNvPr id="930" name="Google Shape;930;p103"/>
          <p:cNvPicPr preferRelativeResize="0"/>
          <p:nvPr/>
        </p:nvPicPr>
        <p:blipFill rotWithShape="1">
          <a:blip r:embed="rId28">
            <a:alphaModFix/>
          </a:blip>
          <a:srcRect b="0" l="0" r="0" t="0"/>
          <a:stretch/>
        </p:blipFill>
        <p:spPr>
          <a:xfrm>
            <a:off x="486975" y="2076846"/>
            <a:ext cx="684900" cy="684900"/>
          </a:xfrm>
          <a:prstGeom prst="rect">
            <a:avLst/>
          </a:prstGeom>
          <a:noFill/>
          <a:ln>
            <a:noFill/>
          </a:ln>
        </p:spPr>
      </p:pic>
      <p:pic>
        <p:nvPicPr>
          <p:cNvPr id="931" name="Google Shape;931;p103"/>
          <p:cNvPicPr preferRelativeResize="0"/>
          <p:nvPr/>
        </p:nvPicPr>
        <p:blipFill rotWithShape="1">
          <a:blip r:embed="rId29">
            <a:alphaModFix/>
          </a:blip>
          <a:srcRect b="0" l="0" r="0" t="0"/>
          <a:stretch/>
        </p:blipFill>
        <p:spPr>
          <a:xfrm>
            <a:off x="2062373" y="2076846"/>
            <a:ext cx="684900" cy="684900"/>
          </a:xfrm>
          <a:prstGeom prst="rect">
            <a:avLst/>
          </a:prstGeom>
          <a:noFill/>
          <a:ln>
            <a:noFill/>
          </a:ln>
        </p:spPr>
      </p:pic>
      <p:pic>
        <p:nvPicPr>
          <p:cNvPr id="932" name="Google Shape;932;p103"/>
          <p:cNvPicPr preferRelativeResize="0"/>
          <p:nvPr/>
        </p:nvPicPr>
        <p:blipFill rotWithShape="1">
          <a:blip r:embed="rId30">
            <a:alphaModFix/>
          </a:blip>
          <a:srcRect b="0" l="0" r="0" t="0"/>
          <a:stretch/>
        </p:blipFill>
        <p:spPr>
          <a:xfrm>
            <a:off x="1274674" y="2076846"/>
            <a:ext cx="684900" cy="684900"/>
          </a:xfrm>
          <a:prstGeom prst="rect">
            <a:avLst/>
          </a:prstGeom>
          <a:noFill/>
          <a:ln>
            <a:noFill/>
          </a:ln>
        </p:spPr>
      </p:pic>
      <p:pic>
        <p:nvPicPr>
          <p:cNvPr id="933" name="Google Shape;933;p103"/>
          <p:cNvPicPr preferRelativeResize="0"/>
          <p:nvPr/>
        </p:nvPicPr>
        <p:blipFill rotWithShape="1">
          <a:blip r:embed="rId31">
            <a:alphaModFix/>
          </a:blip>
          <a:srcRect b="0" l="0" r="0" t="0"/>
          <a:stretch/>
        </p:blipFill>
        <p:spPr>
          <a:xfrm>
            <a:off x="2850070" y="2076846"/>
            <a:ext cx="684900" cy="684900"/>
          </a:xfrm>
          <a:prstGeom prst="rect">
            <a:avLst/>
          </a:prstGeom>
          <a:noFill/>
          <a:ln>
            <a:noFill/>
          </a:ln>
        </p:spPr>
      </p:pic>
      <p:sp>
        <p:nvSpPr>
          <p:cNvPr id="934" name="Google Shape;934;p103"/>
          <p:cNvSpPr txBox="1"/>
          <p:nvPr/>
        </p:nvSpPr>
        <p:spPr>
          <a:xfrm>
            <a:off x="358476" y="1664197"/>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Spark Benefits</a:t>
            </a:r>
            <a:endParaRPr b="0" i="0" sz="1600" u="none" cap="none" strike="noStrike">
              <a:solidFill>
                <a:schemeClr val="lt1"/>
              </a:solidFill>
              <a:latin typeface="Source Sans Pro"/>
              <a:ea typeface="Source Sans Pro"/>
              <a:cs typeface="Source Sans Pro"/>
              <a:sym typeface="Source Sans Pro"/>
            </a:endParaRPr>
          </a:p>
        </p:txBody>
      </p:sp>
      <p:pic>
        <p:nvPicPr>
          <p:cNvPr id="935" name="Google Shape;935;p103"/>
          <p:cNvPicPr preferRelativeResize="0"/>
          <p:nvPr/>
        </p:nvPicPr>
        <p:blipFill rotWithShape="1">
          <a:blip r:embed="rId32">
            <a:alphaModFix/>
          </a:blip>
          <a:srcRect b="0" l="0" r="0" t="0"/>
          <a:stretch/>
        </p:blipFill>
        <p:spPr>
          <a:xfrm>
            <a:off x="4379097" y="2093352"/>
            <a:ext cx="668400" cy="668400"/>
          </a:xfrm>
          <a:prstGeom prst="rect">
            <a:avLst/>
          </a:prstGeom>
          <a:noFill/>
          <a:ln>
            <a:noFill/>
          </a:ln>
        </p:spPr>
      </p:pic>
      <p:pic>
        <p:nvPicPr>
          <p:cNvPr id="936" name="Google Shape;936;p103"/>
          <p:cNvPicPr preferRelativeResize="0"/>
          <p:nvPr/>
        </p:nvPicPr>
        <p:blipFill rotWithShape="1">
          <a:blip r:embed="rId33">
            <a:alphaModFix/>
          </a:blip>
          <a:srcRect b="0" l="0" r="0" t="0"/>
          <a:stretch/>
        </p:blipFill>
        <p:spPr>
          <a:xfrm>
            <a:off x="5200171" y="2093352"/>
            <a:ext cx="668400" cy="668400"/>
          </a:xfrm>
          <a:prstGeom prst="rect">
            <a:avLst/>
          </a:prstGeom>
          <a:noFill/>
          <a:ln>
            <a:noFill/>
          </a:ln>
        </p:spPr>
      </p:pic>
      <p:pic>
        <p:nvPicPr>
          <p:cNvPr id="937" name="Google Shape;937;p103"/>
          <p:cNvPicPr preferRelativeResize="0"/>
          <p:nvPr/>
        </p:nvPicPr>
        <p:blipFill rotWithShape="1">
          <a:blip r:embed="rId34">
            <a:alphaModFix/>
          </a:blip>
          <a:srcRect b="0" l="0" r="0" t="0"/>
          <a:stretch/>
        </p:blipFill>
        <p:spPr>
          <a:xfrm>
            <a:off x="6021244" y="2093352"/>
            <a:ext cx="668400" cy="668400"/>
          </a:xfrm>
          <a:prstGeom prst="rect">
            <a:avLst/>
          </a:prstGeom>
          <a:noFill/>
          <a:ln>
            <a:noFill/>
          </a:ln>
        </p:spPr>
      </p:pic>
      <p:pic>
        <p:nvPicPr>
          <p:cNvPr id="938" name="Google Shape;938;p103"/>
          <p:cNvPicPr preferRelativeResize="0"/>
          <p:nvPr/>
        </p:nvPicPr>
        <p:blipFill/>
        <p:spPr>
          <a:xfrm>
            <a:off x="6842317" y="2093352"/>
            <a:ext cx="668400" cy="668400"/>
          </a:xfrm>
          <a:prstGeom prst="rect">
            <a:avLst/>
          </a:prstGeom>
          <a:solidFill>
            <a:srgbClr val="FFFFFF"/>
          </a:solidFill>
          <a:ln>
            <a:noFill/>
          </a:ln>
        </p:spPr>
      </p:pic>
      <p:pic>
        <p:nvPicPr>
          <p:cNvPr id="939" name="Google Shape;939;p103"/>
          <p:cNvPicPr preferRelativeResize="0"/>
          <p:nvPr/>
        </p:nvPicPr>
        <p:blipFill rotWithShape="1">
          <a:blip r:embed="rId35">
            <a:alphaModFix/>
          </a:blip>
          <a:srcRect b="0" l="0" r="0" t="0"/>
          <a:stretch/>
        </p:blipFill>
        <p:spPr>
          <a:xfrm>
            <a:off x="7663391" y="2093352"/>
            <a:ext cx="668400" cy="668400"/>
          </a:xfrm>
          <a:prstGeom prst="rect">
            <a:avLst/>
          </a:prstGeom>
          <a:noFill/>
          <a:ln>
            <a:noFill/>
          </a:ln>
        </p:spPr>
      </p:pic>
      <p:pic>
        <p:nvPicPr>
          <p:cNvPr id="940" name="Google Shape;940;p103"/>
          <p:cNvPicPr preferRelativeResize="0"/>
          <p:nvPr/>
        </p:nvPicPr>
        <p:blipFill rotWithShape="1">
          <a:blip r:embed="rId36">
            <a:alphaModFix/>
          </a:blip>
          <a:srcRect b="0" l="0" r="0" t="0"/>
          <a:stretch/>
        </p:blipFill>
        <p:spPr>
          <a:xfrm>
            <a:off x="8484464" y="2093352"/>
            <a:ext cx="668400" cy="668400"/>
          </a:xfrm>
          <a:prstGeom prst="rect">
            <a:avLst/>
          </a:prstGeom>
          <a:noFill/>
          <a:ln>
            <a:noFill/>
          </a:ln>
        </p:spPr>
      </p:pic>
      <p:pic>
        <p:nvPicPr>
          <p:cNvPr id="941" name="Google Shape;941;p103"/>
          <p:cNvPicPr preferRelativeResize="0"/>
          <p:nvPr/>
        </p:nvPicPr>
        <p:blipFill rotWithShape="1">
          <a:blip r:embed="rId37">
            <a:alphaModFix/>
          </a:blip>
          <a:srcRect b="0" l="0" r="0" t="0"/>
          <a:stretch/>
        </p:blipFill>
        <p:spPr>
          <a:xfrm>
            <a:off x="9305539" y="2093352"/>
            <a:ext cx="668400" cy="668400"/>
          </a:xfrm>
          <a:prstGeom prst="rect">
            <a:avLst/>
          </a:prstGeom>
          <a:noFill/>
          <a:ln>
            <a:noFill/>
          </a:ln>
        </p:spPr>
      </p:pic>
      <p:pic>
        <p:nvPicPr>
          <p:cNvPr id="942" name="Google Shape;942;p103"/>
          <p:cNvPicPr preferRelativeResize="0"/>
          <p:nvPr/>
        </p:nvPicPr>
        <p:blipFill rotWithShape="1">
          <a:blip r:embed="rId38">
            <a:alphaModFix/>
          </a:blip>
          <a:srcRect b="0" l="0" r="0" t="0"/>
          <a:stretch/>
        </p:blipFill>
        <p:spPr>
          <a:xfrm>
            <a:off x="10126611" y="2093352"/>
            <a:ext cx="668400" cy="668400"/>
          </a:xfrm>
          <a:prstGeom prst="rect">
            <a:avLst/>
          </a:prstGeom>
          <a:noFill/>
          <a:ln>
            <a:noFill/>
          </a:ln>
        </p:spPr>
      </p:pic>
      <p:pic>
        <p:nvPicPr>
          <p:cNvPr id="943" name="Google Shape;943;p103"/>
          <p:cNvPicPr preferRelativeResize="0"/>
          <p:nvPr/>
        </p:nvPicPr>
        <p:blipFill rotWithShape="1">
          <a:blip r:embed="rId39">
            <a:alphaModFix/>
          </a:blip>
          <a:srcRect b="0" l="0" r="0" t="0"/>
          <a:stretch/>
        </p:blipFill>
        <p:spPr>
          <a:xfrm>
            <a:off x="10947684" y="2093352"/>
            <a:ext cx="668400" cy="668400"/>
          </a:xfrm>
          <a:prstGeom prst="rect">
            <a:avLst/>
          </a:prstGeom>
          <a:noFill/>
          <a:ln>
            <a:noFill/>
          </a:ln>
        </p:spPr>
      </p:pic>
      <p:sp>
        <p:nvSpPr>
          <p:cNvPr id="944" name="Google Shape;944;p103"/>
          <p:cNvSpPr txBox="1"/>
          <p:nvPr/>
        </p:nvSpPr>
        <p:spPr>
          <a:xfrm>
            <a:off x="4250544" y="1667251"/>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Spark Features</a:t>
            </a:r>
            <a:endParaRPr b="0" i="0" sz="1600" u="none" cap="none" strike="noStrike">
              <a:solidFill>
                <a:schemeClr val="lt1"/>
              </a:solidFill>
              <a:latin typeface="Source Sans Pro"/>
              <a:ea typeface="Source Sans Pro"/>
              <a:cs typeface="Source Sans Pro"/>
              <a:sym typeface="Source Sans Pro"/>
            </a:endParaRPr>
          </a:p>
        </p:txBody>
      </p:sp>
      <p:pic>
        <p:nvPicPr>
          <p:cNvPr id="945" name="Google Shape;945;p103"/>
          <p:cNvPicPr preferRelativeResize="0"/>
          <p:nvPr/>
        </p:nvPicPr>
        <p:blipFill rotWithShape="1">
          <a:blip r:embed="rId40">
            <a:alphaModFix/>
          </a:blip>
          <a:srcRect b="0" l="0" r="0" t="0"/>
          <a:stretch/>
        </p:blipFill>
        <p:spPr>
          <a:xfrm>
            <a:off x="266343" y="6453827"/>
            <a:ext cx="1400700" cy="237900"/>
          </a:xfrm>
          <a:prstGeom prst="rect">
            <a:avLst/>
          </a:prstGeom>
          <a:noFill/>
          <a:ln>
            <a:noFill/>
          </a:ln>
        </p:spPr>
      </p:pic>
      <p:sp>
        <p:nvSpPr>
          <p:cNvPr id="946" name="Google Shape;946;p103"/>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bg>
      <p:bgPr>
        <a:solidFill>
          <a:schemeClr val="dk1"/>
        </a:solidFill>
      </p:bgPr>
    </p:bg>
    <p:spTree>
      <p:nvGrpSpPr>
        <p:cNvPr id="947" name="Shape 947"/>
        <p:cNvGrpSpPr/>
        <p:nvPr/>
      </p:nvGrpSpPr>
      <p:grpSpPr>
        <a:xfrm>
          <a:off x="0" y="0"/>
          <a:ext cx="0" cy="0"/>
          <a:chOff x="0" y="0"/>
          <a:chExt cx="0" cy="0"/>
        </a:xfrm>
      </p:grpSpPr>
      <p:sp>
        <p:nvSpPr>
          <p:cNvPr id="948" name="Google Shape;948;p104"/>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949" name="Google Shape;949;p104"/>
          <p:cNvSpPr txBox="1"/>
          <p:nvPr/>
        </p:nvSpPr>
        <p:spPr>
          <a:xfrm>
            <a:off x="302013" y="1691425"/>
            <a:ext cx="1665200" cy="5012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chemeClr val="lt1"/>
              </a:buClr>
              <a:buSzPts val="1200"/>
              <a:buFont typeface="Arial"/>
              <a:buNone/>
            </a:pPr>
            <a:r>
              <a:rPr b="0" i="0" lang="en-US" sz="1600" u="none" cap="none" strike="noStrike">
                <a:solidFill>
                  <a:schemeClr val="lt1"/>
                </a:solidFill>
                <a:latin typeface="Source Sans Pro"/>
                <a:ea typeface="Source Sans Pro"/>
                <a:cs typeface="Source Sans Pro"/>
                <a:sym typeface="Source Sans Pro"/>
              </a:rPr>
              <a:t>Misc </a:t>
            </a:r>
            <a:endParaRPr b="0" i="0" sz="1600" u="none" cap="none" strike="noStrike">
              <a:solidFill>
                <a:schemeClr val="lt1"/>
              </a:solidFill>
              <a:latin typeface="Source Sans Pro"/>
              <a:ea typeface="Source Sans Pro"/>
              <a:cs typeface="Source Sans Pro"/>
              <a:sym typeface="Source Sans Pro"/>
            </a:endParaRPr>
          </a:p>
        </p:txBody>
      </p:sp>
      <p:pic>
        <p:nvPicPr>
          <p:cNvPr id="950" name="Google Shape;950;p104"/>
          <p:cNvPicPr preferRelativeResize="0"/>
          <p:nvPr/>
        </p:nvPicPr>
        <p:blipFill rotWithShape="1">
          <a:blip r:embed="rId2">
            <a:alphaModFix/>
          </a:blip>
          <a:srcRect b="0" l="0" r="0" t="0"/>
          <a:stretch/>
        </p:blipFill>
        <p:spPr>
          <a:xfrm>
            <a:off x="242619" y="2284058"/>
            <a:ext cx="746700" cy="746700"/>
          </a:xfrm>
          <a:prstGeom prst="rect">
            <a:avLst/>
          </a:prstGeom>
          <a:noFill/>
          <a:ln>
            <a:noFill/>
          </a:ln>
        </p:spPr>
      </p:pic>
      <p:pic>
        <p:nvPicPr>
          <p:cNvPr id="951" name="Google Shape;951;p104"/>
          <p:cNvPicPr preferRelativeResize="0"/>
          <p:nvPr/>
        </p:nvPicPr>
        <p:blipFill rotWithShape="1">
          <a:blip r:embed="rId3">
            <a:alphaModFix/>
          </a:blip>
          <a:srcRect b="0" l="0" r="0" t="0"/>
          <a:stretch/>
        </p:blipFill>
        <p:spPr>
          <a:xfrm>
            <a:off x="961238" y="2284058"/>
            <a:ext cx="746700" cy="746700"/>
          </a:xfrm>
          <a:prstGeom prst="rect">
            <a:avLst/>
          </a:prstGeom>
          <a:noFill/>
          <a:ln>
            <a:noFill/>
          </a:ln>
        </p:spPr>
      </p:pic>
      <p:pic>
        <p:nvPicPr>
          <p:cNvPr id="952" name="Google Shape;952;p104"/>
          <p:cNvPicPr preferRelativeResize="0"/>
          <p:nvPr/>
        </p:nvPicPr>
        <p:blipFill rotWithShape="1">
          <a:blip r:embed="rId4">
            <a:alphaModFix/>
          </a:blip>
          <a:srcRect b="0" l="0" r="0" t="0"/>
          <a:stretch/>
        </p:blipFill>
        <p:spPr>
          <a:xfrm>
            <a:off x="1679857" y="2284058"/>
            <a:ext cx="746700" cy="746700"/>
          </a:xfrm>
          <a:prstGeom prst="rect">
            <a:avLst/>
          </a:prstGeom>
          <a:noFill/>
          <a:ln>
            <a:noFill/>
          </a:ln>
        </p:spPr>
      </p:pic>
      <p:pic>
        <p:nvPicPr>
          <p:cNvPr id="953" name="Google Shape;953;p104"/>
          <p:cNvPicPr preferRelativeResize="0"/>
          <p:nvPr/>
        </p:nvPicPr>
        <p:blipFill/>
        <p:spPr>
          <a:xfrm>
            <a:off x="2398475" y="2284058"/>
            <a:ext cx="746700" cy="746700"/>
          </a:xfrm>
          <a:prstGeom prst="rect">
            <a:avLst/>
          </a:prstGeom>
          <a:solidFill>
            <a:srgbClr val="FFFFFF"/>
          </a:solidFill>
          <a:ln>
            <a:noFill/>
          </a:ln>
        </p:spPr>
      </p:pic>
      <p:pic>
        <p:nvPicPr>
          <p:cNvPr id="954" name="Google Shape;954;p104"/>
          <p:cNvPicPr preferRelativeResize="0"/>
          <p:nvPr/>
        </p:nvPicPr>
        <p:blipFill rotWithShape="1">
          <a:blip r:embed="rId5">
            <a:alphaModFix/>
          </a:blip>
          <a:srcRect b="0" l="0" r="0" t="0"/>
          <a:stretch/>
        </p:blipFill>
        <p:spPr>
          <a:xfrm>
            <a:off x="3117094" y="2284058"/>
            <a:ext cx="746700" cy="746700"/>
          </a:xfrm>
          <a:prstGeom prst="rect">
            <a:avLst/>
          </a:prstGeom>
          <a:noFill/>
          <a:ln>
            <a:noFill/>
          </a:ln>
        </p:spPr>
      </p:pic>
      <p:pic>
        <p:nvPicPr>
          <p:cNvPr id="955" name="Google Shape;955;p104"/>
          <p:cNvPicPr preferRelativeResize="0"/>
          <p:nvPr/>
        </p:nvPicPr>
        <p:blipFill rotWithShape="1">
          <a:blip r:embed="rId6">
            <a:alphaModFix/>
          </a:blip>
          <a:srcRect b="0" l="0" r="0" t="0"/>
          <a:stretch/>
        </p:blipFill>
        <p:spPr>
          <a:xfrm>
            <a:off x="3835713" y="2284058"/>
            <a:ext cx="746700" cy="746700"/>
          </a:xfrm>
          <a:prstGeom prst="rect">
            <a:avLst/>
          </a:prstGeom>
          <a:noFill/>
          <a:ln>
            <a:noFill/>
          </a:ln>
        </p:spPr>
      </p:pic>
      <p:pic>
        <p:nvPicPr>
          <p:cNvPr id="956" name="Google Shape;956;p104"/>
          <p:cNvPicPr preferRelativeResize="0"/>
          <p:nvPr/>
        </p:nvPicPr>
        <p:blipFill rotWithShape="1">
          <a:blip r:embed="rId7">
            <a:alphaModFix/>
          </a:blip>
          <a:srcRect b="0" l="0" r="0" t="0"/>
          <a:stretch/>
        </p:blipFill>
        <p:spPr>
          <a:xfrm>
            <a:off x="4554331" y="2284058"/>
            <a:ext cx="746700" cy="746700"/>
          </a:xfrm>
          <a:prstGeom prst="rect">
            <a:avLst/>
          </a:prstGeom>
          <a:noFill/>
          <a:ln>
            <a:noFill/>
          </a:ln>
        </p:spPr>
      </p:pic>
      <p:sp>
        <p:nvSpPr>
          <p:cNvPr id="957" name="Google Shape;957;p104"/>
          <p:cNvSpPr/>
          <p:nvPr/>
        </p:nvSpPr>
        <p:spPr>
          <a:xfrm>
            <a:off x="5272949" y="2284057"/>
            <a:ext cx="746800" cy="746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958" name="Google Shape;958;p104"/>
          <p:cNvPicPr preferRelativeResize="0"/>
          <p:nvPr/>
        </p:nvPicPr>
        <p:blipFill rotWithShape="1">
          <a:blip r:embed="rId8">
            <a:alphaModFix/>
          </a:blip>
          <a:srcRect b="0" l="0" r="0" t="0"/>
          <a:stretch/>
        </p:blipFill>
        <p:spPr>
          <a:xfrm>
            <a:off x="5991569" y="2284058"/>
            <a:ext cx="746700" cy="746700"/>
          </a:xfrm>
          <a:prstGeom prst="rect">
            <a:avLst/>
          </a:prstGeom>
          <a:noFill/>
          <a:ln>
            <a:noFill/>
          </a:ln>
        </p:spPr>
      </p:pic>
      <p:pic>
        <p:nvPicPr>
          <p:cNvPr id="959" name="Google Shape;959;p104"/>
          <p:cNvPicPr preferRelativeResize="0"/>
          <p:nvPr/>
        </p:nvPicPr>
        <p:blipFill rotWithShape="1">
          <a:blip r:embed="rId9">
            <a:alphaModFix/>
          </a:blip>
          <a:srcRect b="0" l="0" r="0" t="0"/>
          <a:stretch/>
        </p:blipFill>
        <p:spPr>
          <a:xfrm>
            <a:off x="6710186" y="2284058"/>
            <a:ext cx="746700" cy="746700"/>
          </a:xfrm>
          <a:prstGeom prst="rect">
            <a:avLst/>
          </a:prstGeom>
          <a:noFill/>
          <a:ln>
            <a:noFill/>
          </a:ln>
        </p:spPr>
      </p:pic>
      <p:pic>
        <p:nvPicPr>
          <p:cNvPr id="960" name="Google Shape;960;p104"/>
          <p:cNvPicPr preferRelativeResize="0"/>
          <p:nvPr/>
        </p:nvPicPr>
        <p:blipFill rotWithShape="1">
          <a:blip r:embed="rId10">
            <a:alphaModFix/>
          </a:blip>
          <a:srcRect b="0" l="0" r="0" t="0"/>
          <a:stretch/>
        </p:blipFill>
        <p:spPr>
          <a:xfrm>
            <a:off x="7428806" y="2284058"/>
            <a:ext cx="746700" cy="746700"/>
          </a:xfrm>
          <a:prstGeom prst="rect">
            <a:avLst/>
          </a:prstGeom>
          <a:noFill/>
          <a:ln>
            <a:noFill/>
          </a:ln>
        </p:spPr>
      </p:pic>
      <p:pic>
        <p:nvPicPr>
          <p:cNvPr id="961" name="Google Shape;961;p104"/>
          <p:cNvPicPr preferRelativeResize="0"/>
          <p:nvPr/>
        </p:nvPicPr>
        <p:blipFill rotWithShape="1">
          <a:blip r:embed="rId11">
            <a:alphaModFix/>
          </a:blip>
          <a:srcRect b="0" l="0" r="0" t="0"/>
          <a:stretch/>
        </p:blipFill>
        <p:spPr>
          <a:xfrm>
            <a:off x="8147425" y="2284058"/>
            <a:ext cx="746700" cy="746700"/>
          </a:xfrm>
          <a:prstGeom prst="rect">
            <a:avLst/>
          </a:prstGeom>
          <a:noFill/>
          <a:ln>
            <a:noFill/>
          </a:ln>
        </p:spPr>
      </p:pic>
      <p:pic>
        <p:nvPicPr>
          <p:cNvPr id="962" name="Google Shape;962;p104"/>
          <p:cNvPicPr preferRelativeResize="0"/>
          <p:nvPr/>
        </p:nvPicPr>
        <p:blipFill/>
        <p:spPr>
          <a:xfrm>
            <a:off x="8866043" y="2284058"/>
            <a:ext cx="746700" cy="746700"/>
          </a:xfrm>
          <a:prstGeom prst="rect">
            <a:avLst/>
          </a:prstGeom>
          <a:solidFill>
            <a:srgbClr val="FFFFFF"/>
          </a:solidFill>
          <a:ln>
            <a:noFill/>
          </a:ln>
        </p:spPr>
      </p:pic>
      <p:pic>
        <p:nvPicPr>
          <p:cNvPr id="963" name="Google Shape;963;p104"/>
          <p:cNvPicPr preferRelativeResize="0"/>
          <p:nvPr/>
        </p:nvPicPr>
        <p:blipFill rotWithShape="1">
          <a:blip r:embed="rId12">
            <a:alphaModFix/>
          </a:blip>
          <a:srcRect b="0" l="0" r="0" t="0"/>
          <a:stretch/>
        </p:blipFill>
        <p:spPr>
          <a:xfrm>
            <a:off x="9584662" y="2284058"/>
            <a:ext cx="746700" cy="746700"/>
          </a:xfrm>
          <a:prstGeom prst="rect">
            <a:avLst/>
          </a:prstGeom>
          <a:noFill/>
          <a:ln>
            <a:noFill/>
          </a:ln>
        </p:spPr>
      </p:pic>
      <p:pic>
        <p:nvPicPr>
          <p:cNvPr id="964" name="Google Shape;964;p104"/>
          <p:cNvPicPr preferRelativeResize="0"/>
          <p:nvPr/>
        </p:nvPicPr>
        <p:blipFill/>
        <p:spPr>
          <a:xfrm>
            <a:off x="10303281" y="2284058"/>
            <a:ext cx="746700" cy="746700"/>
          </a:xfrm>
          <a:prstGeom prst="rect">
            <a:avLst/>
          </a:prstGeom>
          <a:solidFill>
            <a:srgbClr val="FFFFFF"/>
          </a:solidFill>
          <a:ln>
            <a:noFill/>
          </a:ln>
        </p:spPr>
      </p:pic>
      <p:pic>
        <p:nvPicPr>
          <p:cNvPr id="965" name="Google Shape;965;p104"/>
          <p:cNvPicPr preferRelativeResize="0"/>
          <p:nvPr/>
        </p:nvPicPr>
        <p:blipFill/>
        <p:spPr>
          <a:xfrm>
            <a:off x="11021893" y="2284058"/>
            <a:ext cx="746700" cy="746700"/>
          </a:xfrm>
          <a:prstGeom prst="rect">
            <a:avLst/>
          </a:prstGeom>
          <a:solidFill>
            <a:srgbClr val="FFFFFF"/>
          </a:solidFill>
          <a:ln>
            <a:noFill/>
          </a:ln>
        </p:spPr>
      </p:pic>
      <p:pic>
        <p:nvPicPr>
          <p:cNvPr id="966" name="Google Shape;966;p104"/>
          <p:cNvPicPr preferRelativeResize="0"/>
          <p:nvPr/>
        </p:nvPicPr>
        <p:blipFill rotWithShape="1">
          <a:blip r:embed="rId13">
            <a:alphaModFix/>
          </a:blip>
          <a:srcRect b="0" l="0" r="0" t="0"/>
          <a:stretch/>
        </p:blipFill>
        <p:spPr>
          <a:xfrm>
            <a:off x="247131" y="3284633"/>
            <a:ext cx="746700" cy="746700"/>
          </a:xfrm>
          <a:prstGeom prst="rect">
            <a:avLst/>
          </a:prstGeom>
          <a:noFill/>
          <a:ln>
            <a:noFill/>
          </a:ln>
        </p:spPr>
      </p:pic>
      <p:pic>
        <p:nvPicPr>
          <p:cNvPr id="967" name="Google Shape;967;p104"/>
          <p:cNvPicPr preferRelativeResize="0"/>
          <p:nvPr/>
        </p:nvPicPr>
        <p:blipFill rotWithShape="1">
          <a:blip r:embed="rId14">
            <a:alphaModFix/>
          </a:blip>
          <a:srcRect b="0" l="0" r="0" t="0"/>
          <a:stretch/>
        </p:blipFill>
        <p:spPr>
          <a:xfrm>
            <a:off x="1025153" y="3284633"/>
            <a:ext cx="746700" cy="746700"/>
          </a:xfrm>
          <a:prstGeom prst="rect">
            <a:avLst/>
          </a:prstGeom>
          <a:noFill/>
          <a:ln>
            <a:noFill/>
          </a:ln>
        </p:spPr>
      </p:pic>
      <p:pic>
        <p:nvPicPr>
          <p:cNvPr id="968" name="Google Shape;968;p104"/>
          <p:cNvPicPr preferRelativeResize="0"/>
          <p:nvPr/>
        </p:nvPicPr>
        <p:blipFill rotWithShape="1">
          <a:blip r:embed="rId15">
            <a:alphaModFix/>
          </a:blip>
          <a:srcRect b="0" l="0" r="0" t="0"/>
          <a:stretch/>
        </p:blipFill>
        <p:spPr>
          <a:xfrm>
            <a:off x="1789059" y="3284633"/>
            <a:ext cx="746700" cy="746700"/>
          </a:xfrm>
          <a:prstGeom prst="rect">
            <a:avLst/>
          </a:prstGeom>
          <a:noFill/>
          <a:ln>
            <a:noFill/>
          </a:ln>
        </p:spPr>
      </p:pic>
      <p:pic>
        <p:nvPicPr>
          <p:cNvPr id="969" name="Google Shape;969;p104"/>
          <p:cNvPicPr preferRelativeResize="0"/>
          <p:nvPr/>
        </p:nvPicPr>
        <p:blipFill rotWithShape="1">
          <a:blip r:embed="rId16">
            <a:alphaModFix/>
          </a:blip>
          <a:srcRect b="0" l="0" r="0" t="0"/>
          <a:stretch/>
        </p:blipFill>
        <p:spPr>
          <a:xfrm>
            <a:off x="2501441" y="3284633"/>
            <a:ext cx="746700" cy="746700"/>
          </a:xfrm>
          <a:prstGeom prst="rect">
            <a:avLst/>
          </a:prstGeom>
          <a:noFill/>
          <a:ln>
            <a:noFill/>
          </a:ln>
        </p:spPr>
      </p:pic>
      <p:pic>
        <p:nvPicPr>
          <p:cNvPr id="970" name="Google Shape;970;p104"/>
          <p:cNvPicPr preferRelativeResize="0"/>
          <p:nvPr/>
        </p:nvPicPr>
        <p:blipFill/>
        <p:spPr>
          <a:xfrm>
            <a:off x="3213822" y="3284633"/>
            <a:ext cx="746700" cy="746700"/>
          </a:xfrm>
          <a:prstGeom prst="rect">
            <a:avLst/>
          </a:prstGeom>
          <a:solidFill>
            <a:srgbClr val="FFFFFF"/>
          </a:solidFill>
          <a:ln>
            <a:noFill/>
          </a:ln>
        </p:spPr>
      </p:pic>
      <p:pic>
        <p:nvPicPr>
          <p:cNvPr id="971" name="Google Shape;971;p104"/>
          <p:cNvPicPr preferRelativeResize="0"/>
          <p:nvPr/>
        </p:nvPicPr>
        <p:blipFill rotWithShape="1">
          <a:blip r:embed="rId17">
            <a:alphaModFix/>
          </a:blip>
          <a:srcRect b="0" l="0" r="0" t="0"/>
          <a:stretch/>
        </p:blipFill>
        <p:spPr>
          <a:xfrm>
            <a:off x="3926203" y="3284633"/>
            <a:ext cx="746700" cy="746700"/>
          </a:xfrm>
          <a:prstGeom prst="rect">
            <a:avLst/>
          </a:prstGeom>
          <a:noFill/>
          <a:ln>
            <a:noFill/>
          </a:ln>
        </p:spPr>
      </p:pic>
      <p:pic>
        <p:nvPicPr>
          <p:cNvPr id="972" name="Google Shape;972;p104"/>
          <p:cNvPicPr preferRelativeResize="0"/>
          <p:nvPr/>
        </p:nvPicPr>
        <p:blipFill rotWithShape="1">
          <a:blip r:embed="rId18">
            <a:alphaModFix/>
          </a:blip>
          <a:srcRect b="0" l="0" r="0" t="0"/>
          <a:stretch/>
        </p:blipFill>
        <p:spPr>
          <a:xfrm>
            <a:off x="4638585" y="3284633"/>
            <a:ext cx="746700" cy="746700"/>
          </a:xfrm>
          <a:prstGeom prst="rect">
            <a:avLst/>
          </a:prstGeom>
          <a:noFill/>
          <a:ln>
            <a:noFill/>
          </a:ln>
        </p:spPr>
      </p:pic>
      <p:pic>
        <p:nvPicPr>
          <p:cNvPr id="973" name="Google Shape;973;p104"/>
          <p:cNvPicPr preferRelativeResize="0"/>
          <p:nvPr/>
        </p:nvPicPr>
        <p:blipFill/>
        <p:spPr>
          <a:xfrm>
            <a:off x="8474767" y="5214667"/>
            <a:ext cx="746700" cy="746700"/>
          </a:xfrm>
          <a:prstGeom prst="rect">
            <a:avLst/>
          </a:prstGeom>
          <a:solidFill>
            <a:srgbClr val="FFFFFF"/>
          </a:solidFill>
          <a:ln>
            <a:noFill/>
          </a:ln>
        </p:spPr>
      </p:pic>
      <p:pic>
        <p:nvPicPr>
          <p:cNvPr id="974" name="Google Shape;974;p104"/>
          <p:cNvPicPr preferRelativeResize="0"/>
          <p:nvPr/>
        </p:nvPicPr>
        <p:blipFill rotWithShape="1">
          <a:blip r:embed="rId19">
            <a:alphaModFix/>
          </a:blip>
          <a:srcRect b="0" l="0" r="0" t="0"/>
          <a:stretch/>
        </p:blipFill>
        <p:spPr>
          <a:xfrm>
            <a:off x="9162865" y="5214667"/>
            <a:ext cx="746700" cy="746700"/>
          </a:xfrm>
          <a:prstGeom prst="rect">
            <a:avLst/>
          </a:prstGeom>
          <a:noFill/>
          <a:ln>
            <a:noFill/>
          </a:ln>
        </p:spPr>
      </p:pic>
      <p:pic>
        <p:nvPicPr>
          <p:cNvPr id="975" name="Google Shape;975;p104"/>
          <p:cNvPicPr preferRelativeResize="0"/>
          <p:nvPr/>
        </p:nvPicPr>
        <p:blipFill rotWithShape="1">
          <a:blip r:embed="rId20">
            <a:alphaModFix/>
          </a:blip>
          <a:srcRect b="0" l="0" r="0" t="0"/>
          <a:stretch/>
        </p:blipFill>
        <p:spPr>
          <a:xfrm>
            <a:off x="9850962" y="5214667"/>
            <a:ext cx="746700" cy="746700"/>
          </a:xfrm>
          <a:prstGeom prst="rect">
            <a:avLst/>
          </a:prstGeom>
          <a:noFill/>
          <a:ln>
            <a:noFill/>
          </a:ln>
        </p:spPr>
      </p:pic>
      <p:pic>
        <p:nvPicPr>
          <p:cNvPr id="976" name="Google Shape;976;p104"/>
          <p:cNvPicPr preferRelativeResize="0"/>
          <p:nvPr/>
        </p:nvPicPr>
        <p:blipFill/>
        <p:spPr>
          <a:xfrm>
            <a:off x="10539058" y="5214667"/>
            <a:ext cx="746700" cy="746700"/>
          </a:xfrm>
          <a:prstGeom prst="rect">
            <a:avLst/>
          </a:prstGeom>
          <a:solidFill>
            <a:srgbClr val="FFFFFF"/>
          </a:solidFill>
          <a:ln>
            <a:noFill/>
          </a:ln>
        </p:spPr>
      </p:pic>
      <p:pic>
        <p:nvPicPr>
          <p:cNvPr id="977" name="Google Shape;977;p104"/>
          <p:cNvPicPr preferRelativeResize="0"/>
          <p:nvPr/>
        </p:nvPicPr>
        <p:blipFill rotWithShape="1">
          <a:blip r:embed="rId21">
            <a:alphaModFix/>
          </a:blip>
          <a:srcRect b="0" l="0" r="0" t="0"/>
          <a:stretch/>
        </p:blipFill>
        <p:spPr>
          <a:xfrm>
            <a:off x="11227154" y="5214667"/>
            <a:ext cx="746700" cy="746700"/>
          </a:xfrm>
          <a:prstGeom prst="rect">
            <a:avLst/>
          </a:prstGeom>
          <a:noFill/>
          <a:ln>
            <a:noFill/>
          </a:ln>
        </p:spPr>
      </p:pic>
      <p:pic>
        <p:nvPicPr>
          <p:cNvPr id="978" name="Google Shape;978;p104"/>
          <p:cNvPicPr preferRelativeResize="0"/>
          <p:nvPr/>
        </p:nvPicPr>
        <p:blipFill rotWithShape="1">
          <a:blip r:embed="rId22">
            <a:alphaModFix/>
          </a:blip>
          <a:srcRect b="0" l="0" r="0" t="0"/>
          <a:stretch/>
        </p:blipFill>
        <p:spPr>
          <a:xfrm>
            <a:off x="5350966" y="3204617"/>
            <a:ext cx="746700" cy="746700"/>
          </a:xfrm>
          <a:prstGeom prst="rect">
            <a:avLst/>
          </a:prstGeom>
          <a:noFill/>
          <a:ln>
            <a:noFill/>
          </a:ln>
        </p:spPr>
      </p:pic>
      <p:pic>
        <p:nvPicPr>
          <p:cNvPr id="979" name="Google Shape;979;p104"/>
          <p:cNvPicPr preferRelativeResize="0"/>
          <p:nvPr/>
        </p:nvPicPr>
        <p:blipFill/>
        <p:spPr>
          <a:xfrm>
            <a:off x="6063347" y="3204617"/>
            <a:ext cx="746700" cy="746700"/>
          </a:xfrm>
          <a:prstGeom prst="rect">
            <a:avLst/>
          </a:prstGeom>
          <a:solidFill>
            <a:srgbClr val="FFFFFF"/>
          </a:solidFill>
          <a:ln>
            <a:noFill/>
          </a:ln>
        </p:spPr>
      </p:pic>
      <p:pic>
        <p:nvPicPr>
          <p:cNvPr id="980" name="Google Shape;980;p104"/>
          <p:cNvPicPr preferRelativeResize="0"/>
          <p:nvPr/>
        </p:nvPicPr>
        <p:blipFill rotWithShape="1">
          <a:blip r:embed="rId23">
            <a:alphaModFix/>
          </a:blip>
          <a:srcRect b="0" l="0" r="0" t="0"/>
          <a:stretch/>
        </p:blipFill>
        <p:spPr>
          <a:xfrm>
            <a:off x="6775729" y="3204617"/>
            <a:ext cx="746700" cy="746700"/>
          </a:xfrm>
          <a:prstGeom prst="rect">
            <a:avLst/>
          </a:prstGeom>
          <a:noFill/>
          <a:ln>
            <a:noFill/>
          </a:ln>
        </p:spPr>
      </p:pic>
      <p:pic>
        <p:nvPicPr>
          <p:cNvPr id="981" name="Google Shape;981;p104"/>
          <p:cNvPicPr preferRelativeResize="0"/>
          <p:nvPr/>
        </p:nvPicPr>
        <p:blipFill/>
        <p:spPr>
          <a:xfrm>
            <a:off x="7488110" y="3204617"/>
            <a:ext cx="746700" cy="746700"/>
          </a:xfrm>
          <a:prstGeom prst="rect">
            <a:avLst/>
          </a:prstGeom>
          <a:solidFill>
            <a:srgbClr val="FFFFFF"/>
          </a:solidFill>
          <a:ln>
            <a:noFill/>
          </a:ln>
        </p:spPr>
      </p:pic>
      <p:pic>
        <p:nvPicPr>
          <p:cNvPr id="982" name="Google Shape;982;p104"/>
          <p:cNvPicPr preferRelativeResize="0"/>
          <p:nvPr/>
        </p:nvPicPr>
        <p:blipFill/>
        <p:spPr>
          <a:xfrm>
            <a:off x="8200491" y="3204617"/>
            <a:ext cx="746700" cy="746700"/>
          </a:xfrm>
          <a:prstGeom prst="rect">
            <a:avLst/>
          </a:prstGeom>
          <a:solidFill>
            <a:srgbClr val="FFFFFF"/>
          </a:solidFill>
          <a:ln>
            <a:noFill/>
          </a:ln>
        </p:spPr>
      </p:pic>
      <p:sp>
        <p:nvSpPr>
          <p:cNvPr id="983" name="Google Shape;983;p104"/>
          <p:cNvSpPr/>
          <p:nvPr/>
        </p:nvSpPr>
        <p:spPr>
          <a:xfrm>
            <a:off x="8912872" y="3204616"/>
            <a:ext cx="746800" cy="746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984" name="Google Shape;984;p104"/>
          <p:cNvPicPr preferRelativeResize="0"/>
          <p:nvPr/>
        </p:nvPicPr>
        <p:blipFill/>
        <p:spPr>
          <a:xfrm>
            <a:off x="9625254" y="3204617"/>
            <a:ext cx="746700" cy="746700"/>
          </a:xfrm>
          <a:prstGeom prst="rect">
            <a:avLst/>
          </a:prstGeom>
          <a:solidFill>
            <a:srgbClr val="FFFFFF"/>
          </a:solidFill>
          <a:ln>
            <a:noFill/>
          </a:ln>
        </p:spPr>
      </p:pic>
      <p:pic>
        <p:nvPicPr>
          <p:cNvPr id="985" name="Google Shape;985;p104"/>
          <p:cNvPicPr preferRelativeResize="0"/>
          <p:nvPr/>
        </p:nvPicPr>
        <p:blipFill/>
        <p:spPr>
          <a:xfrm>
            <a:off x="10337635" y="3204617"/>
            <a:ext cx="746700" cy="746700"/>
          </a:xfrm>
          <a:prstGeom prst="rect">
            <a:avLst/>
          </a:prstGeom>
          <a:solidFill>
            <a:srgbClr val="FFFFFF"/>
          </a:solidFill>
          <a:ln>
            <a:noFill/>
          </a:ln>
        </p:spPr>
      </p:pic>
      <p:pic>
        <p:nvPicPr>
          <p:cNvPr id="986" name="Google Shape;986;p104"/>
          <p:cNvPicPr preferRelativeResize="0"/>
          <p:nvPr/>
        </p:nvPicPr>
        <p:blipFill rotWithShape="1">
          <a:blip r:embed="rId24">
            <a:alphaModFix/>
          </a:blip>
          <a:srcRect b="0" l="0" r="0" t="0"/>
          <a:stretch/>
        </p:blipFill>
        <p:spPr>
          <a:xfrm>
            <a:off x="11050014" y="3204617"/>
            <a:ext cx="746700" cy="746700"/>
          </a:xfrm>
          <a:prstGeom prst="rect">
            <a:avLst/>
          </a:prstGeom>
          <a:noFill/>
          <a:ln>
            <a:noFill/>
          </a:ln>
        </p:spPr>
      </p:pic>
      <p:pic>
        <p:nvPicPr>
          <p:cNvPr id="987" name="Google Shape;987;p104"/>
          <p:cNvPicPr preferRelativeResize="0"/>
          <p:nvPr/>
        </p:nvPicPr>
        <p:blipFill rotWithShape="1">
          <a:blip r:embed="rId25">
            <a:alphaModFix/>
          </a:blip>
          <a:srcRect b="0" l="0" r="0" t="0"/>
          <a:stretch/>
        </p:blipFill>
        <p:spPr>
          <a:xfrm>
            <a:off x="1042327" y="4179697"/>
            <a:ext cx="746700" cy="746700"/>
          </a:xfrm>
          <a:prstGeom prst="rect">
            <a:avLst/>
          </a:prstGeom>
          <a:noFill/>
          <a:ln>
            <a:noFill/>
          </a:ln>
        </p:spPr>
      </p:pic>
      <p:pic>
        <p:nvPicPr>
          <p:cNvPr id="988" name="Google Shape;988;p104"/>
          <p:cNvPicPr preferRelativeResize="0"/>
          <p:nvPr/>
        </p:nvPicPr>
        <p:blipFill/>
        <p:spPr>
          <a:xfrm>
            <a:off x="1899799" y="4179697"/>
            <a:ext cx="746700" cy="746700"/>
          </a:xfrm>
          <a:prstGeom prst="rect">
            <a:avLst/>
          </a:prstGeom>
          <a:solidFill>
            <a:srgbClr val="FFFFFF"/>
          </a:solidFill>
          <a:ln>
            <a:noFill/>
          </a:ln>
        </p:spPr>
      </p:pic>
      <p:pic>
        <p:nvPicPr>
          <p:cNvPr id="989" name="Google Shape;989;p104"/>
          <p:cNvPicPr preferRelativeResize="0"/>
          <p:nvPr/>
        </p:nvPicPr>
        <p:blipFill rotWithShape="1">
          <a:blip r:embed="rId26">
            <a:alphaModFix/>
          </a:blip>
          <a:srcRect b="0" l="0" r="0" t="0"/>
          <a:stretch/>
        </p:blipFill>
        <p:spPr>
          <a:xfrm>
            <a:off x="247130" y="4179697"/>
            <a:ext cx="746700" cy="746700"/>
          </a:xfrm>
          <a:prstGeom prst="rect">
            <a:avLst/>
          </a:prstGeom>
          <a:noFill/>
          <a:ln>
            <a:noFill/>
          </a:ln>
        </p:spPr>
      </p:pic>
      <p:pic>
        <p:nvPicPr>
          <p:cNvPr id="990" name="Google Shape;990;p104"/>
          <p:cNvPicPr preferRelativeResize="0"/>
          <p:nvPr/>
        </p:nvPicPr>
        <p:blipFill rotWithShape="1">
          <a:blip r:embed="rId27">
            <a:alphaModFix/>
          </a:blip>
          <a:srcRect b="0" l="0" r="0" t="0"/>
          <a:stretch/>
        </p:blipFill>
        <p:spPr>
          <a:xfrm>
            <a:off x="2667551" y="4179697"/>
            <a:ext cx="746700" cy="746700"/>
          </a:xfrm>
          <a:prstGeom prst="rect">
            <a:avLst/>
          </a:prstGeom>
          <a:noFill/>
          <a:ln>
            <a:noFill/>
          </a:ln>
        </p:spPr>
      </p:pic>
      <p:pic>
        <p:nvPicPr>
          <p:cNvPr id="991" name="Google Shape;991;p104"/>
          <p:cNvPicPr preferRelativeResize="0"/>
          <p:nvPr/>
        </p:nvPicPr>
        <p:blipFill/>
        <p:spPr>
          <a:xfrm>
            <a:off x="3435303" y="4179697"/>
            <a:ext cx="746700" cy="746700"/>
          </a:xfrm>
          <a:prstGeom prst="rect">
            <a:avLst/>
          </a:prstGeom>
          <a:solidFill>
            <a:srgbClr val="FFFFFF"/>
          </a:solidFill>
          <a:ln>
            <a:noFill/>
          </a:ln>
        </p:spPr>
      </p:pic>
      <p:pic>
        <p:nvPicPr>
          <p:cNvPr id="992" name="Google Shape;992;p104"/>
          <p:cNvPicPr preferRelativeResize="0"/>
          <p:nvPr/>
        </p:nvPicPr>
        <p:blipFill rotWithShape="1">
          <a:blip r:embed="rId28">
            <a:alphaModFix/>
          </a:blip>
          <a:srcRect b="0" l="0" r="0" t="0"/>
          <a:stretch/>
        </p:blipFill>
        <p:spPr>
          <a:xfrm>
            <a:off x="4203055" y="4179697"/>
            <a:ext cx="746700" cy="746700"/>
          </a:xfrm>
          <a:prstGeom prst="rect">
            <a:avLst/>
          </a:prstGeom>
          <a:noFill/>
          <a:ln>
            <a:noFill/>
          </a:ln>
        </p:spPr>
      </p:pic>
      <p:pic>
        <p:nvPicPr>
          <p:cNvPr id="993" name="Google Shape;993;p104"/>
          <p:cNvPicPr preferRelativeResize="0"/>
          <p:nvPr/>
        </p:nvPicPr>
        <p:blipFill/>
        <p:spPr>
          <a:xfrm>
            <a:off x="4970807" y="4179697"/>
            <a:ext cx="746700" cy="746700"/>
          </a:xfrm>
          <a:prstGeom prst="rect">
            <a:avLst/>
          </a:prstGeom>
          <a:solidFill>
            <a:srgbClr val="FFFFFF"/>
          </a:solidFill>
          <a:ln>
            <a:noFill/>
          </a:ln>
        </p:spPr>
      </p:pic>
      <p:pic>
        <p:nvPicPr>
          <p:cNvPr id="994" name="Google Shape;994;p104"/>
          <p:cNvPicPr preferRelativeResize="0"/>
          <p:nvPr/>
        </p:nvPicPr>
        <p:blipFill rotWithShape="1">
          <a:blip r:embed="rId29">
            <a:alphaModFix/>
          </a:blip>
          <a:srcRect b="0" l="0" r="0" t="0"/>
          <a:stretch/>
        </p:blipFill>
        <p:spPr>
          <a:xfrm>
            <a:off x="5738559" y="4179697"/>
            <a:ext cx="746700" cy="746700"/>
          </a:xfrm>
          <a:prstGeom prst="rect">
            <a:avLst/>
          </a:prstGeom>
          <a:noFill/>
          <a:ln>
            <a:noFill/>
          </a:ln>
        </p:spPr>
      </p:pic>
      <p:pic>
        <p:nvPicPr>
          <p:cNvPr id="995" name="Google Shape;995;p104"/>
          <p:cNvPicPr preferRelativeResize="0"/>
          <p:nvPr/>
        </p:nvPicPr>
        <p:blipFill/>
        <p:spPr>
          <a:xfrm>
            <a:off x="6506311" y="4179697"/>
            <a:ext cx="746700" cy="746700"/>
          </a:xfrm>
          <a:prstGeom prst="rect">
            <a:avLst/>
          </a:prstGeom>
          <a:solidFill>
            <a:srgbClr val="FFFFFF"/>
          </a:solidFill>
          <a:ln>
            <a:noFill/>
          </a:ln>
        </p:spPr>
      </p:pic>
      <p:pic>
        <p:nvPicPr>
          <p:cNvPr id="996" name="Google Shape;996;p104"/>
          <p:cNvPicPr preferRelativeResize="0"/>
          <p:nvPr/>
        </p:nvPicPr>
        <p:blipFill rotWithShape="1">
          <a:blip r:embed="rId30">
            <a:alphaModFix/>
          </a:blip>
          <a:srcRect b="0" l="0" r="0" t="0"/>
          <a:stretch/>
        </p:blipFill>
        <p:spPr>
          <a:xfrm>
            <a:off x="7274063" y="4179697"/>
            <a:ext cx="746700" cy="746700"/>
          </a:xfrm>
          <a:prstGeom prst="rect">
            <a:avLst/>
          </a:prstGeom>
          <a:noFill/>
          <a:ln>
            <a:noFill/>
          </a:ln>
        </p:spPr>
      </p:pic>
      <p:pic>
        <p:nvPicPr>
          <p:cNvPr id="997" name="Google Shape;997;p104"/>
          <p:cNvPicPr preferRelativeResize="0"/>
          <p:nvPr/>
        </p:nvPicPr>
        <p:blipFill rotWithShape="1">
          <a:blip r:embed="rId31">
            <a:alphaModFix/>
          </a:blip>
          <a:srcRect b="0" l="0" r="0" t="0"/>
          <a:stretch/>
        </p:blipFill>
        <p:spPr>
          <a:xfrm>
            <a:off x="8041815" y="4179697"/>
            <a:ext cx="746700" cy="746700"/>
          </a:xfrm>
          <a:prstGeom prst="rect">
            <a:avLst/>
          </a:prstGeom>
          <a:noFill/>
          <a:ln>
            <a:noFill/>
          </a:ln>
        </p:spPr>
      </p:pic>
      <p:pic>
        <p:nvPicPr>
          <p:cNvPr id="998" name="Google Shape;998;p104"/>
          <p:cNvPicPr preferRelativeResize="0"/>
          <p:nvPr/>
        </p:nvPicPr>
        <p:blipFill/>
        <p:spPr>
          <a:xfrm>
            <a:off x="8809567" y="4179697"/>
            <a:ext cx="746700" cy="746700"/>
          </a:xfrm>
          <a:prstGeom prst="rect">
            <a:avLst/>
          </a:prstGeom>
          <a:solidFill>
            <a:srgbClr val="FFFFFF"/>
          </a:solidFill>
          <a:ln>
            <a:noFill/>
          </a:ln>
        </p:spPr>
      </p:pic>
      <p:pic>
        <p:nvPicPr>
          <p:cNvPr id="999" name="Google Shape;999;p104"/>
          <p:cNvPicPr preferRelativeResize="0"/>
          <p:nvPr/>
        </p:nvPicPr>
        <p:blipFill/>
        <p:spPr>
          <a:xfrm>
            <a:off x="9577319" y="4179697"/>
            <a:ext cx="746700" cy="746700"/>
          </a:xfrm>
          <a:prstGeom prst="rect">
            <a:avLst/>
          </a:prstGeom>
          <a:solidFill>
            <a:srgbClr val="FFFFFF"/>
          </a:solidFill>
          <a:ln>
            <a:noFill/>
          </a:ln>
        </p:spPr>
      </p:pic>
      <p:pic>
        <p:nvPicPr>
          <p:cNvPr id="1000" name="Google Shape;1000;p104"/>
          <p:cNvPicPr preferRelativeResize="0"/>
          <p:nvPr/>
        </p:nvPicPr>
        <p:blipFill/>
        <p:spPr>
          <a:xfrm>
            <a:off x="10345071" y="4179697"/>
            <a:ext cx="746700" cy="746700"/>
          </a:xfrm>
          <a:prstGeom prst="rect">
            <a:avLst/>
          </a:prstGeom>
          <a:solidFill>
            <a:srgbClr val="FFFFFF"/>
          </a:solidFill>
          <a:ln>
            <a:noFill/>
          </a:ln>
        </p:spPr>
      </p:pic>
      <p:pic>
        <p:nvPicPr>
          <p:cNvPr id="1001" name="Google Shape;1001;p104"/>
          <p:cNvPicPr preferRelativeResize="0"/>
          <p:nvPr/>
        </p:nvPicPr>
        <p:blipFill/>
        <p:spPr>
          <a:xfrm>
            <a:off x="191391" y="5214667"/>
            <a:ext cx="746700" cy="746700"/>
          </a:xfrm>
          <a:prstGeom prst="rect">
            <a:avLst/>
          </a:prstGeom>
          <a:solidFill>
            <a:srgbClr val="FFFFFF"/>
          </a:solidFill>
          <a:ln>
            <a:noFill/>
          </a:ln>
        </p:spPr>
      </p:pic>
      <p:pic>
        <p:nvPicPr>
          <p:cNvPr id="1002" name="Google Shape;1002;p104"/>
          <p:cNvPicPr preferRelativeResize="0"/>
          <p:nvPr/>
        </p:nvPicPr>
        <p:blipFill rotWithShape="1">
          <a:blip r:embed="rId32">
            <a:alphaModFix/>
          </a:blip>
          <a:srcRect b="0" l="0" r="0" t="0"/>
          <a:stretch/>
        </p:blipFill>
        <p:spPr>
          <a:xfrm>
            <a:off x="905697" y="5214667"/>
            <a:ext cx="746700" cy="746700"/>
          </a:xfrm>
          <a:prstGeom prst="rect">
            <a:avLst/>
          </a:prstGeom>
          <a:noFill/>
          <a:ln>
            <a:noFill/>
          </a:ln>
        </p:spPr>
      </p:pic>
      <p:pic>
        <p:nvPicPr>
          <p:cNvPr id="1003" name="Google Shape;1003;p104"/>
          <p:cNvPicPr preferRelativeResize="0"/>
          <p:nvPr/>
        </p:nvPicPr>
        <p:blipFill rotWithShape="1">
          <a:blip r:embed="rId33">
            <a:alphaModFix/>
          </a:blip>
          <a:srcRect b="0" l="0" r="0" t="0"/>
          <a:stretch/>
        </p:blipFill>
        <p:spPr>
          <a:xfrm>
            <a:off x="1593794" y="5214667"/>
            <a:ext cx="746700" cy="746700"/>
          </a:xfrm>
          <a:prstGeom prst="rect">
            <a:avLst/>
          </a:prstGeom>
          <a:noFill/>
          <a:ln>
            <a:noFill/>
          </a:ln>
        </p:spPr>
      </p:pic>
      <p:pic>
        <p:nvPicPr>
          <p:cNvPr id="1004" name="Google Shape;1004;p104"/>
          <p:cNvPicPr preferRelativeResize="0"/>
          <p:nvPr/>
        </p:nvPicPr>
        <p:blipFill/>
        <p:spPr>
          <a:xfrm>
            <a:off x="2281891" y="5214667"/>
            <a:ext cx="746700" cy="746700"/>
          </a:xfrm>
          <a:prstGeom prst="rect">
            <a:avLst/>
          </a:prstGeom>
          <a:solidFill>
            <a:srgbClr val="FFFFFF"/>
          </a:solidFill>
          <a:ln>
            <a:noFill/>
          </a:ln>
        </p:spPr>
      </p:pic>
      <p:pic>
        <p:nvPicPr>
          <p:cNvPr id="1005" name="Google Shape;1005;p104"/>
          <p:cNvPicPr preferRelativeResize="0"/>
          <p:nvPr/>
        </p:nvPicPr>
        <p:blipFill/>
        <p:spPr>
          <a:xfrm>
            <a:off x="11112818" y="4179697"/>
            <a:ext cx="746700" cy="746700"/>
          </a:xfrm>
          <a:prstGeom prst="rect">
            <a:avLst/>
          </a:prstGeom>
          <a:solidFill>
            <a:srgbClr val="FFFFFF"/>
          </a:solidFill>
          <a:ln>
            <a:noFill/>
          </a:ln>
        </p:spPr>
      </p:pic>
      <p:pic>
        <p:nvPicPr>
          <p:cNvPr id="1006" name="Google Shape;1006;p104"/>
          <p:cNvPicPr preferRelativeResize="0"/>
          <p:nvPr/>
        </p:nvPicPr>
        <p:blipFill/>
        <p:spPr>
          <a:xfrm>
            <a:off x="2969989" y="5214667"/>
            <a:ext cx="746700" cy="746700"/>
          </a:xfrm>
          <a:prstGeom prst="rect">
            <a:avLst/>
          </a:prstGeom>
          <a:solidFill>
            <a:srgbClr val="FFFFFF"/>
          </a:solidFill>
          <a:ln>
            <a:noFill/>
          </a:ln>
        </p:spPr>
      </p:pic>
      <p:sp>
        <p:nvSpPr>
          <p:cNvPr id="1007" name="Google Shape;1007;p104"/>
          <p:cNvSpPr/>
          <p:nvPr/>
        </p:nvSpPr>
        <p:spPr>
          <a:xfrm>
            <a:off x="3658085" y="5214667"/>
            <a:ext cx="746800" cy="746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1008" name="Google Shape;1008;p104"/>
          <p:cNvPicPr preferRelativeResize="0"/>
          <p:nvPr/>
        </p:nvPicPr>
        <p:blipFill rotWithShape="1">
          <a:blip r:embed="rId34">
            <a:alphaModFix/>
          </a:blip>
          <a:srcRect b="0" l="0" r="0" t="0"/>
          <a:stretch/>
        </p:blipFill>
        <p:spPr>
          <a:xfrm>
            <a:off x="4346183" y="5214667"/>
            <a:ext cx="746700" cy="746700"/>
          </a:xfrm>
          <a:prstGeom prst="rect">
            <a:avLst/>
          </a:prstGeom>
          <a:noFill/>
          <a:ln>
            <a:noFill/>
          </a:ln>
        </p:spPr>
      </p:pic>
      <p:pic>
        <p:nvPicPr>
          <p:cNvPr id="1009" name="Google Shape;1009;p104"/>
          <p:cNvPicPr preferRelativeResize="0"/>
          <p:nvPr/>
        </p:nvPicPr>
        <p:blipFill/>
        <p:spPr>
          <a:xfrm>
            <a:off x="5034281" y="5214667"/>
            <a:ext cx="746700" cy="746700"/>
          </a:xfrm>
          <a:prstGeom prst="rect">
            <a:avLst/>
          </a:prstGeom>
          <a:solidFill>
            <a:srgbClr val="FFFFFF"/>
          </a:solidFill>
          <a:ln>
            <a:noFill/>
          </a:ln>
        </p:spPr>
      </p:pic>
      <p:pic>
        <p:nvPicPr>
          <p:cNvPr id="1010" name="Google Shape;1010;p104"/>
          <p:cNvPicPr preferRelativeResize="0"/>
          <p:nvPr/>
        </p:nvPicPr>
        <p:blipFill rotWithShape="1">
          <a:blip r:embed="rId35">
            <a:alphaModFix/>
          </a:blip>
          <a:srcRect b="0" l="0" r="0" t="0"/>
          <a:stretch/>
        </p:blipFill>
        <p:spPr>
          <a:xfrm>
            <a:off x="5722378" y="5214667"/>
            <a:ext cx="746700" cy="746700"/>
          </a:xfrm>
          <a:prstGeom prst="rect">
            <a:avLst/>
          </a:prstGeom>
          <a:noFill/>
          <a:ln>
            <a:noFill/>
          </a:ln>
        </p:spPr>
      </p:pic>
      <p:pic>
        <p:nvPicPr>
          <p:cNvPr id="1011" name="Google Shape;1011;p104"/>
          <p:cNvPicPr preferRelativeResize="0"/>
          <p:nvPr/>
        </p:nvPicPr>
        <p:blipFill rotWithShape="1">
          <a:blip r:embed="rId36">
            <a:alphaModFix/>
          </a:blip>
          <a:srcRect b="0" l="0" r="0" t="0"/>
          <a:stretch/>
        </p:blipFill>
        <p:spPr>
          <a:xfrm>
            <a:off x="6410474" y="5214667"/>
            <a:ext cx="746700" cy="746700"/>
          </a:xfrm>
          <a:prstGeom prst="rect">
            <a:avLst/>
          </a:prstGeom>
          <a:noFill/>
          <a:ln>
            <a:noFill/>
          </a:ln>
        </p:spPr>
      </p:pic>
      <p:pic>
        <p:nvPicPr>
          <p:cNvPr id="1012" name="Google Shape;1012;p104"/>
          <p:cNvPicPr preferRelativeResize="0"/>
          <p:nvPr/>
        </p:nvPicPr>
        <p:blipFill/>
        <p:spPr>
          <a:xfrm>
            <a:off x="7098573" y="5214667"/>
            <a:ext cx="746700" cy="746700"/>
          </a:xfrm>
          <a:prstGeom prst="rect">
            <a:avLst/>
          </a:prstGeom>
          <a:solidFill>
            <a:srgbClr val="FFFFFF"/>
          </a:solidFill>
          <a:ln>
            <a:noFill/>
          </a:ln>
        </p:spPr>
      </p:pic>
      <p:pic>
        <p:nvPicPr>
          <p:cNvPr id="1013" name="Google Shape;1013;p104"/>
          <p:cNvPicPr preferRelativeResize="0"/>
          <p:nvPr/>
        </p:nvPicPr>
        <p:blipFill/>
        <p:spPr>
          <a:xfrm>
            <a:off x="7786670" y="5214667"/>
            <a:ext cx="746700" cy="746700"/>
          </a:xfrm>
          <a:prstGeom prst="rect">
            <a:avLst/>
          </a:prstGeom>
          <a:solidFill>
            <a:srgbClr val="FFFFFF"/>
          </a:solidFill>
          <a:ln>
            <a:noFill/>
          </a:ln>
        </p:spPr>
      </p:pic>
      <p:pic>
        <p:nvPicPr>
          <p:cNvPr id="1014" name="Google Shape;1014;p104"/>
          <p:cNvPicPr preferRelativeResize="0"/>
          <p:nvPr/>
        </p:nvPicPr>
        <p:blipFill rotWithShape="1">
          <a:blip r:embed="rId37">
            <a:alphaModFix/>
          </a:blip>
          <a:srcRect b="0" l="0" r="0" t="0"/>
          <a:stretch/>
        </p:blipFill>
        <p:spPr>
          <a:xfrm>
            <a:off x="266343" y="6453827"/>
            <a:ext cx="1400700" cy="237900"/>
          </a:xfrm>
          <a:prstGeom prst="rect">
            <a:avLst/>
          </a:prstGeom>
          <a:noFill/>
          <a:ln>
            <a:noFill/>
          </a:ln>
        </p:spPr>
      </p:pic>
      <p:sp>
        <p:nvSpPr>
          <p:cNvPr id="1015" name="Google Shape;1015;p104"/>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016" name="Shape 1016"/>
        <p:cNvGrpSpPr/>
        <p:nvPr/>
      </p:nvGrpSpPr>
      <p:grpSpPr>
        <a:xfrm>
          <a:off x="0" y="0"/>
          <a:ext cx="0" cy="0"/>
          <a:chOff x="0" y="0"/>
          <a:chExt cx="0" cy="0"/>
        </a:xfrm>
      </p:grpSpPr>
      <p:sp>
        <p:nvSpPr>
          <p:cNvPr id="1017" name="Google Shape;1017;p105"/>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5333"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pic>
        <p:nvPicPr>
          <p:cNvPr id="1018" name="Google Shape;1018;p105"/>
          <p:cNvPicPr preferRelativeResize="0"/>
          <p:nvPr/>
        </p:nvPicPr>
        <p:blipFill rotWithShape="1">
          <a:blip r:embed="rId2">
            <a:alphaModFix/>
          </a:blip>
          <a:srcRect b="0" l="0" r="0" t="0"/>
          <a:stretch/>
        </p:blipFill>
        <p:spPr>
          <a:xfrm>
            <a:off x="266343" y="6453827"/>
            <a:ext cx="1400700" cy="237900"/>
          </a:xfrm>
          <a:prstGeom prst="rect">
            <a:avLst/>
          </a:prstGeom>
          <a:noFill/>
          <a:ln>
            <a:noFill/>
          </a:ln>
        </p:spPr>
      </p:pic>
      <p:sp>
        <p:nvSpPr>
          <p:cNvPr id="1019" name="Google Shape;1019;p105"/>
          <p:cNvSpPr txBox="1"/>
          <p:nvPr/>
        </p:nvSpPr>
        <p:spPr>
          <a:xfrm>
            <a:off x="11260668" y="6384784"/>
            <a:ext cx="679200" cy="369200"/>
          </a:xfrm>
          <a:prstGeom prst="rect">
            <a:avLst/>
          </a:prstGeom>
          <a:noFill/>
          <a:ln>
            <a:noFill/>
          </a:ln>
        </p:spPr>
        <p:txBody>
          <a:bodyPr anchorCtr="0" anchor="t" bIns="60925" lIns="121900" spcFirstLastPara="1" rIns="121900" wrap="square" tIns="60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600" u="none" cap="none" strike="noStrike">
                <a:solidFill>
                  <a:schemeClr val="lt1"/>
                </a:solidFill>
                <a:latin typeface="Source Sans Pro"/>
                <a:ea typeface="Source Sans Pro"/>
                <a:cs typeface="Source Sans Pro"/>
                <a:sym typeface="Source Sans Pro"/>
              </a:rPr>
              <a:t>‹#›</a:t>
            </a:fld>
            <a:endParaRPr b="0" i="0" sz="16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Frame">
  <p:cSld name="Closing Frame">
    <p:bg>
      <p:bgPr>
        <a:blipFill>
          <a:blip r:embed="rId2">
            <a:alphaModFix/>
          </a:blip>
          <a:stretch>
            <a:fillRect/>
          </a:stretch>
        </a:blipFill>
      </p:bgPr>
    </p:bg>
    <p:spTree>
      <p:nvGrpSpPr>
        <p:cNvPr id="1020" name="Shape 1020"/>
        <p:cNvGrpSpPr/>
        <p:nvPr/>
      </p:nvGrpSpPr>
      <p:grpSpPr>
        <a:xfrm>
          <a:off x="0" y="0"/>
          <a:ext cx="0" cy="0"/>
          <a:chOff x="0" y="0"/>
          <a:chExt cx="0" cy="0"/>
        </a:xfrm>
      </p:grpSpPr>
      <p:sp>
        <p:nvSpPr>
          <p:cNvPr id="1021" name="Google Shape;1021;p106"/>
          <p:cNvSpPr txBox="1"/>
          <p:nvPr>
            <p:ph type="ctrTitle"/>
          </p:nvPr>
        </p:nvSpPr>
        <p:spPr>
          <a:xfrm>
            <a:off x="1204148" y="2402123"/>
            <a:ext cx="10320000" cy="16652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SzPts val="1400"/>
              <a:buNone/>
              <a:defRPr b="0" i="0" sz="7200" u="none" cap="none" strike="noStrike">
                <a:solidFill>
                  <a:schemeClr val="lt1"/>
                </a:solidFill>
                <a:latin typeface="Source Sans Pro Light"/>
                <a:ea typeface="Source Sans Pro Light"/>
                <a:cs typeface="Source Sans Pro Light"/>
                <a:sym typeface="Source Sans Pro Light"/>
              </a:defRPr>
            </a:lvl1pPr>
            <a:lvl2pPr lvl="1"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5333" u="none" cap="none" strike="noStrike">
                <a:solidFill>
                  <a:schemeClr val="dk1"/>
                </a:solidFill>
                <a:latin typeface="Arial"/>
                <a:ea typeface="Arial"/>
                <a:cs typeface="Arial"/>
                <a:sym typeface="Arial"/>
              </a:defRPr>
            </a:lvl9pPr>
          </a:lstStyle>
          <a:p/>
        </p:txBody>
      </p:sp>
      <p:sp>
        <p:nvSpPr>
          <p:cNvPr id="1022" name="Google Shape;1022;p106"/>
          <p:cNvSpPr txBox="1"/>
          <p:nvPr>
            <p:ph idx="1" type="body"/>
          </p:nvPr>
        </p:nvSpPr>
        <p:spPr>
          <a:xfrm>
            <a:off x="1339615" y="3622940"/>
            <a:ext cx="8466400" cy="888400"/>
          </a:xfrm>
          <a:prstGeom prst="rect">
            <a:avLst/>
          </a:prstGeom>
          <a:noFill/>
          <a:ln>
            <a:noFill/>
          </a:ln>
        </p:spPr>
        <p:txBody>
          <a:bodyPr anchorCtr="0" anchor="t" bIns="91425" lIns="91425" spcFirstLastPara="1" rIns="91425" wrap="square" tIns="91425"/>
          <a:lstStyle>
            <a:lvl1pPr indent="-228600" lvl="0" marL="457200" marR="0" algn="l">
              <a:lnSpc>
                <a:spcPct val="100000"/>
              </a:lnSpc>
              <a:spcBef>
                <a:spcPts val="667"/>
              </a:spcBef>
              <a:spcAft>
                <a:spcPts val="0"/>
              </a:spcAft>
              <a:buClr>
                <a:schemeClr val="lt1"/>
              </a:buClr>
              <a:buSzPts val="2200"/>
              <a:buFont typeface="Arial"/>
              <a:buNone/>
              <a:defRPr b="0" i="0" sz="32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267"/>
              </a:spcBef>
              <a:spcAft>
                <a:spcPts val="0"/>
              </a:spcAft>
              <a:buClr>
                <a:schemeClr val="lt1"/>
              </a:buClr>
              <a:buSzPts val="1800"/>
              <a:buFont typeface="Arial"/>
              <a:buNone/>
              <a:defRPr b="0" i="0" sz="16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267"/>
              </a:spcBef>
              <a:spcAft>
                <a:spcPts val="0"/>
              </a:spcAft>
              <a:buClr>
                <a:schemeClr val="lt1"/>
              </a:buClr>
              <a:buSzPts val="1400"/>
              <a:buFont typeface="Merriweather Sans"/>
              <a:buNone/>
              <a:defRPr b="0" i="0" sz="1333"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267"/>
              </a:spcBef>
              <a:spcAft>
                <a:spcPts val="0"/>
              </a:spcAft>
              <a:buClr>
                <a:schemeClr val="lt1"/>
              </a:buClr>
              <a:buSzPts val="1700"/>
              <a:buFont typeface="Arial"/>
              <a:buNone/>
              <a:defRPr b="0" i="0" sz="12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267"/>
              </a:spcBef>
              <a:spcAft>
                <a:spcPts val="0"/>
              </a:spcAft>
              <a:buClr>
                <a:schemeClr val="lt1"/>
              </a:buClr>
              <a:buSzPts val="1300"/>
              <a:buFont typeface="Merriweather Sans"/>
              <a:buNone/>
              <a:defRPr b="0" i="0" sz="12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267"/>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67"/>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67"/>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67"/>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13.xml"/><Relationship Id="rId3"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8"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theme" Target="../theme/theme5.xml"/><Relationship Id="rId1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40" Type="http://schemas.openxmlformats.org/officeDocument/2006/relationships/theme" Target="../theme/theme3.xml"/><Relationship Id="rId1" Type="http://schemas.openxmlformats.org/officeDocument/2006/relationships/image" Target="../media/image23.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33" Type="http://schemas.openxmlformats.org/officeDocument/2006/relationships/slideLayout" Target="../slideLayouts/slideLayout66.xml"/><Relationship Id="rId32" Type="http://schemas.openxmlformats.org/officeDocument/2006/relationships/slideLayout" Target="../slideLayouts/slideLayout65.xml"/><Relationship Id="rId35" Type="http://schemas.openxmlformats.org/officeDocument/2006/relationships/slideLayout" Target="../slideLayouts/slideLayout68.xml"/><Relationship Id="rId34" Type="http://schemas.openxmlformats.org/officeDocument/2006/relationships/slideLayout" Target="../slideLayouts/slideLayout67.xml"/><Relationship Id="rId37" Type="http://schemas.openxmlformats.org/officeDocument/2006/relationships/slideLayout" Target="../slideLayouts/slideLayout70.xml"/><Relationship Id="rId36" Type="http://schemas.openxmlformats.org/officeDocument/2006/relationships/slideLayout" Target="../slideLayouts/slideLayout69.xml"/><Relationship Id="rId39" Type="http://schemas.openxmlformats.org/officeDocument/2006/relationships/slideLayout" Target="../slideLayouts/slideLayout72.xml"/><Relationship Id="rId38" Type="http://schemas.openxmlformats.org/officeDocument/2006/relationships/slideLayout" Target="../slideLayouts/slideLayout71.xml"/><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6" Type="http://schemas.openxmlformats.org/officeDocument/2006/relationships/theme" Target="../theme/theme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theme" Target="../theme/theme9.xml"/><Relationship Id="rId12"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3" Type="http://schemas.openxmlformats.org/officeDocument/2006/relationships/theme" Target="../theme/theme10.xml"/><Relationship Id="rId12"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lt2"/>
              </a:buClr>
              <a:buSzPts val="4800"/>
              <a:buFont typeface="Quattrocento Sans"/>
              <a:buNone/>
              <a:defRPr b="0" i="0" sz="4800" u="none" cap="none" strike="noStrike">
                <a:solidFill>
                  <a:schemeClr val="l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69243" y="1189178"/>
            <a:ext cx="11653521" cy="2052030"/>
          </a:xfrm>
          <a:prstGeom prst="rect">
            <a:avLst/>
          </a:prstGeom>
          <a:noFill/>
          <a:ln>
            <a:noFill/>
          </a:ln>
        </p:spPr>
        <p:txBody>
          <a:bodyPr anchorCtr="0" anchor="t" bIns="91425" lIns="146300" spcFirstLastPara="1" rIns="146300" wrap="square" tIns="91425"/>
          <a:lstStyle>
            <a:lvl1pPr indent="-441369" lvl="0" marL="457200" marR="0" rtl="0" algn="l">
              <a:lnSpc>
                <a:spcPct val="90000"/>
              </a:lnSpc>
              <a:spcBef>
                <a:spcPts val="745"/>
              </a:spcBef>
              <a:spcAft>
                <a:spcPts val="0"/>
              </a:spcAft>
              <a:buClr>
                <a:schemeClr val="lt1"/>
              </a:buClr>
              <a:buSzPts val="3351"/>
              <a:buFont typeface="Arial"/>
              <a:buChar char="•"/>
              <a:defRPr b="0" i="0" sz="3723" u="none" cap="none" strike="noStrike">
                <a:solidFill>
                  <a:schemeClr val="lt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lt1"/>
              </a:buClr>
              <a:buSzPts val="2118"/>
              <a:buFont typeface="Arial"/>
              <a:buChar char="•"/>
              <a:defRPr b="0" i="0" sz="2353" u="none" cap="none" strike="noStrike">
                <a:solidFill>
                  <a:schemeClr val="lt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pic>
        <p:nvPicPr>
          <p:cNvPr id="12" name="Google Shape;12;p1"/>
          <p:cNvPicPr preferRelativeResize="0"/>
          <p:nvPr/>
        </p:nvPicPr>
        <p:blipFill rotWithShape="1">
          <a:blip r:embed="rId1">
            <a:alphaModFix/>
          </a:blip>
          <a:srcRect b="0" l="0" r="0" t="0"/>
          <a:stretch/>
        </p:blipFill>
        <p:spPr>
          <a:xfrm rot="5400000">
            <a:off x="9208748" y="2991035"/>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66" name="Shape 1266"/>
        <p:cNvGrpSpPr/>
        <p:nvPr/>
      </p:nvGrpSpPr>
      <p:grpSpPr>
        <a:xfrm>
          <a:off x="0" y="0"/>
          <a:ext cx="0" cy="0"/>
          <a:chOff x="0" y="0"/>
          <a:chExt cx="0" cy="0"/>
        </a:xfrm>
      </p:grpSpPr>
      <p:sp>
        <p:nvSpPr>
          <p:cNvPr id="1267" name="Google Shape;1267;p122"/>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lt1"/>
              </a:buClr>
              <a:buSzPts val="4705"/>
              <a:buFont typeface="Quattrocento Sans"/>
              <a:buNone/>
              <a:defRPr b="0" i="0" sz="4705"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8" name="Google Shape;1268;p122"/>
          <p:cNvSpPr txBox="1"/>
          <p:nvPr>
            <p:ph idx="1" type="body"/>
          </p:nvPr>
        </p:nvSpPr>
        <p:spPr>
          <a:xfrm>
            <a:off x="269241" y="1189178"/>
            <a:ext cx="11653521" cy="2052030"/>
          </a:xfrm>
          <a:prstGeom prst="rect">
            <a:avLst/>
          </a:prstGeom>
          <a:noFill/>
          <a:ln>
            <a:noFill/>
          </a:ln>
        </p:spPr>
        <p:txBody>
          <a:bodyPr anchorCtr="0" anchor="t" bIns="91425" lIns="146300" spcFirstLastPara="1" rIns="146300" wrap="square" tIns="91425"/>
          <a:lstStyle>
            <a:lvl1pPr indent="-452685" lvl="0" marL="457200" marR="0" rtl="0" algn="l">
              <a:lnSpc>
                <a:spcPct val="90000"/>
              </a:lnSpc>
              <a:spcBef>
                <a:spcPts val="784"/>
              </a:spcBef>
              <a:spcAft>
                <a:spcPts val="0"/>
              </a:spcAft>
              <a:buClr>
                <a:schemeClr val="accent1"/>
              </a:buClr>
              <a:buSzPts val="3529"/>
              <a:buFont typeface="Arial"/>
              <a:buChar char="•"/>
              <a:defRPr b="0" i="0" sz="3921" u="none" cap="none" strike="noStrike">
                <a:solidFill>
                  <a:schemeClr val="accent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lt1"/>
              </a:buClr>
              <a:buSzPts val="2118"/>
              <a:buFont typeface="Arial"/>
              <a:buChar char="•"/>
              <a:defRPr b="0" i="0" sz="2353" u="none" cap="none" strike="noStrike">
                <a:solidFill>
                  <a:schemeClr val="lt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lt1"/>
              </a:buClr>
              <a:buSzPts val="1765"/>
              <a:buFont typeface="Arial"/>
              <a:buChar char="•"/>
              <a:defRPr b="0" i="0" sz="1961" u="none" cap="none" strike="noStrike">
                <a:solidFill>
                  <a:schemeClr val="lt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lt1"/>
              </a:buClr>
              <a:buSzPts val="1589"/>
              <a:buFont typeface="Arial"/>
              <a:buChar char="•"/>
              <a:defRPr b="0" i="0" sz="1765"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pic>
        <p:nvPicPr>
          <p:cNvPr id="1269" name="Google Shape;1269;p122"/>
          <p:cNvPicPr preferRelativeResize="0"/>
          <p:nvPr/>
        </p:nvPicPr>
        <p:blipFill rotWithShape="1">
          <a:blip r:embed="rId1">
            <a:alphaModFix/>
          </a:blip>
          <a:srcRect b="0" l="0" r="0" t="0"/>
          <a:stretch/>
        </p:blipFill>
        <p:spPr>
          <a:xfrm rot="5400000">
            <a:off x="9208748" y="2991033"/>
            <a:ext cx="6858623" cy="876557"/>
          </a:xfrm>
          <a:prstGeom prst="rect">
            <a:avLst/>
          </a:prstGeom>
          <a:noFill/>
          <a:ln>
            <a:noFill/>
          </a:ln>
        </p:spPr>
      </p:pic>
      <p:pic>
        <p:nvPicPr>
          <p:cNvPr id="1270" name="Google Shape;1270;p122"/>
          <p:cNvPicPr preferRelativeResize="0"/>
          <p:nvPr/>
        </p:nvPicPr>
        <p:blipFill rotWithShape="1">
          <a:blip r:embed="rId1">
            <a:alphaModFix/>
          </a:blip>
          <a:srcRect b="0" l="0" r="0" t="0"/>
          <a:stretch/>
        </p:blipFill>
        <p:spPr>
          <a:xfrm rot="5400000">
            <a:off x="9208748" y="2991033"/>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0" r:id="rId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 name="Shape 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6" name="Shape 306"/>
        <p:cNvGrpSpPr/>
        <p:nvPr/>
      </p:nvGrpSpPr>
      <p:grpSpPr>
        <a:xfrm>
          <a:off x="0" y="0"/>
          <a:ext cx="0" cy="0"/>
          <a:chOff x="0" y="0"/>
          <a:chExt cx="0" cy="0"/>
        </a:xfrm>
      </p:grpSpPr>
      <p:sp>
        <p:nvSpPr>
          <p:cNvPr id="307" name="Google Shape;307;p22"/>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2"/>
              </a:buClr>
              <a:buSzPts val="4800"/>
              <a:buFont typeface="Quattrocento Sans"/>
              <a:buNone/>
              <a:defRPr b="0" i="0" sz="4800" u="none" cap="none" strike="noStrik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8" name="Google Shape;308;p22"/>
          <p:cNvSpPr txBox="1"/>
          <p:nvPr>
            <p:ph idx="1" type="body"/>
          </p:nvPr>
        </p:nvSpPr>
        <p:spPr>
          <a:xfrm>
            <a:off x="269243" y="1189178"/>
            <a:ext cx="11653521" cy="2052030"/>
          </a:xfrm>
          <a:prstGeom prst="rect">
            <a:avLst/>
          </a:prstGeom>
          <a:noFill/>
          <a:ln>
            <a:noFill/>
          </a:ln>
        </p:spPr>
        <p:txBody>
          <a:bodyPr anchorCtr="0" anchor="t" bIns="91425" lIns="146300" spcFirstLastPara="1" rIns="146300" wrap="square" tIns="91425"/>
          <a:lstStyle>
            <a:lvl1pPr indent="-441369" lvl="0" marL="457200" marR="0" rtl="0" algn="l">
              <a:lnSpc>
                <a:spcPct val="90000"/>
              </a:lnSpc>
              <a:spcBef>
                <a:spcPts val="745"/>
              </a:spcBef>
              <a:spcAft>
                <a:spcPts val="0"/>
              </a:spcAft>
              <a:buClr>
                <a:schemeClr val="dk1"/>
              </a:buClr>
              <a:buSzPts val="3351"/>
              <a:buFont typeface="Arial"/>
              <a:buChar char="•"/>
              <a:defRPr b="0" i="0" sz="3723" u="none" cap="none" strike="noStrike">
                <a:solidFill>
                  <a:schemeClr val="dk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309" name="Google Shape;309;p22"/>
          <p:cNvPicPr preferRelativeResize="0"/>
          <p:nvPr/>
        </p:nvPicPr>
        <p:blipFill rotWithShape="1">
          <a:blip r:embed="rId1">
            <a:alphaModFix/>
          </a:blip>
          <a:srcRect b="0" l="0" r="0" t="0"/>
          <a:stretch/>
        </p:blipFill>
        <p:spPr>
          <a:xfrm rot="5400000">
            <a:off x="9208748" y="2991035"/>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7" name="Shape 367"/>
        <p:cNvGrpSpPr/>
        <p:nvPr/>
      </p:nvGrpSpPr>
      <p:grpSpPr>
        <a:xfrm>
          <a:off x="0" y="0"/>
          <a:ext cx="0" cy="0"/>
          <a:chOff x="0" y="0"/>
          <a:chExt cx="0" cy="0"/>
        </a:xfrm>
      </p:grpSpPr>
      <p:sp>
        <p:nvSpPr>
          <p:cNvPr id="368" name="Google Shape;368;p34"/>
          <p:cNvSpPr txBox="1"/>
          <p:nvPr>
            <p:ph type="title"/>
          </p:nvPr>
        </p:nvSpPr>
        <p:spPr>
          <a:xfrm>
            <a:off x="339680" y="275167"/>
            <a:ext cx="11413800" cy="11430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5333"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5333" u="none" cap="none" strike="noStrike">
                <a:solidFill>
                  <a:schemeClr val="dk1"/>
                </a:solidFill>
                <a:latin typeface="Arial"/>
                <a:ea typeface="Arial"/>
                <a:cs typeface="Arial"/>
                <a:sym typeface="Arial"/>
              </a:defRPr>
            </a:lvl9pPr>
          </a:lstStyle>
          <a:p/>
        </p:txBody>
      </p:sp>
      <p:sp>
        <p:nvSpPr>
          <p:cNvPr id="369" name="Google Shape;369;p34"/>
          <p:cNvSpPr txBox="1"/>
          <p:nvPr>
            <p:ph idx="1" type="body"/>
          </p:nvPr>
        </p:nvSpPr>
        <p:spPr>
          <a:xfrm>
            <a:off x="339680" y="1600201"/>
            <a:ext cx="11413800" cy="4525500"/>
          </a:xfrm>
          <a:prstGeom prst="rect">
            <a:avLst/>
          </a:prstGeom>
          <a:noFill/>
          <a:ln>
            <a:noFill/>
          </a:ln>
        </p:spPr>
        <p:txBody>
          <a:bodyPr anchorCtr="0" anchor="t" bIns="91425" lIns="91425" spcFirstLastPara="1" rIns="91425" wrap="square" tIns="91425"/>
          <a:lstStyle>
            <a:lvl1pPr indent="-411480" lvl="0" marL="457200" marR="0" rtl="0" algn="l">
              <a:lnSpc>
                <a:spcPct val="100000"/>
              </a:lnSpc>
              <a:spcBef>
                <a:spcPts val="640"/>
              </a:spcBef>
              <a:spcAft>
                <a:spcPts val="0"/>
              </a:spcAft>
              <a:buClr>
                <a:schemeClr val="lt1"/>
              </a:buClr>
              <a:buSzPts val="288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533"/>
              </a:spcBef>
              <a:spcAft>
                <a:spcPts val="0"/>
              </a:spcAft>
              <a:buClr>
                <a:schemeClr val="lt1"/>
              </a:buClr>
              <a:buSzPts val="2400"/>
              <a:buFont typeface="Arial"/>
              <a:buChar char="•"/>
              <a:defRPr b="0" i="0" sz="2667" u="none" cap="none" strike="noStrike">
                <a:solidFill>
                  <a:schemeClr val="lt1"/>
                </a:solidFill>
                <a:latin typeface="Source Sans Pro"/>
                <a:ea typeface="Source Sans Pro"/>
                <a:cs typeface="Source Sans Pro"/>
                <a:sym typeface="Source Sans Pro"/>
              </a:defRPr>
            </a:lvl2pPr>
            <a:lvl3pPr indent="-350519" lvl="2" marL="1371600" marR="0" rtl="0" algn="l">
              <a:lnSpc>
                <a:spcPct val="100000"/>
              </a:lnSpc>
              <a:spcBef>
                <a:spcPts val="480"/>
              </a:spcBef>
              <a:spcAft>
                <a:spcPts val="0"/>
              </a:spcAft>
              <a:buClr>
                <a:schemeClr val="lt1"/>
              </a:buClr>
              <a:buSzPts val="192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65760" lvl="3" marL="1828800" marR="0" rtl="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Source Sans Pro"/>
                <a:ea typeface="Source Sans Pro"/>
                <a:cs typeface="Source Sans Pro"/>
                <a:sym typeface="Source Sans Pro"/>
              </a:defRPr>
            </a:lvl4pPr>
            <a:lvl5pPr indent="-336931" lvl="4" marL="2286000" marR="0" rtl="0" algn="l">
              <a:lnSpc>
                <a:spcPct val="100000"/>
              </a:lnSpc>
              <a:spcBef>
                <a:spcPts val="427"/>
              </a:spcBef>
              <a:spcAft>
                <a:spcPts val="0"/>
              </a:spcAft>
              <a:buClr>
                <a:schemeClr val="lt1"/>
              </a:buClr>
              <a:buSzPts val="1706"/>
              <a:buFont typeface="Merriweather Sans"/>
              <a:buChar char="–"/>
              <a:defRPr b="0" i="0" sz="2133" u="none" cap="none" strike="noStrike">
                <a:solidFill>
                  <a:schemeClr val="lt1"/>
                </a:solidFill>
                <a:latin typeface="Source Sans Pro"/>
                <a:ea typeface="Source Sans Pro"/>
                <a:cs typeface="Source Sans Pro"/>
                <a:sym typeface="Source Sans Pro"/>
              </a:defRPr>
            </a:lvl5pPr>
            <a:lvl6pPr indent="-397954" lvl="5" marL="27432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5" name="Shape 385"/>
        <p:cNvGrpSpPr/>
        <p:nvPr/>
      </p:nvGrpSpPr>
      <p:grpSpPr>
        <a:xfrm>
          <a:off x="0" y="0"/>
          <a:ext cx="0" cy="0"/>
          <a:chOff x="0" y="0"/>
          <a:chExt cx="0" cy="0"/>
        </a:xfrm>
      </p:grpSpPr>
      <p:sp>
        <p:nvSpPr>
          <p:cNvPr id="386" name="Google Shape;386;p39"/>
          <p:cNvSpPr txBox="1"/>
          <p:nvPr>
            <p:ph type="title"/>
          </p:nvPr>
        </p:nvSpPr>
        <p:spPr>
          <a:xfrm>
            <a:off x="269240" y="289511"/>
            <a:ext cx="11655840" cy="899665"/>
          </a:xfrm>
          <a:prstGeom prst="rect">
            <a:avLst/>
          </a:prstGeom>
          <a:noFill/>
          <a:ln>
            <a:noFill/>
          </a:ln>
        </p:spPr>
        <p:txBody>
          <a:bodyPr anchorCtr="0" anchor="t" bIns="91425" lIns="146300" spcFirstLastPara="1" rIns="146300" wrap="square" tIns="91425"/>
          <a:lstStyle>
            <a:lvl1pPr lvl="0" marR="0" rtl="0" algn="l">
              <a:lnSpc>
                <a:spcPct val="90000"/>
              </a:lnSpc>
              <a:spcBef>
                <a:spcPts val="0"/>
              </a:spcBef>
              <a:spcAft>
                <a:spcPts val="0"/>
              </a:spcAft>
              <a:buClr>
                <a:schemeClr val="dk1"/>
              </a:buClr>
              <a:buSzPts val="4705"/>
              <a:buFont typeface="Quattrocento Sans"/>
              <a:buNone/>
              <a:defRPr b="0" i="0" sz="4705"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7" name="Google Shape;387;p39"/>
          <p:cNvSpPr txBox="1"/>
          <p:nvPr>
            <p:ph idx="1" type="body"/>
          </p:nvPr>
        </p:nvSpPr>
        <p:spPr>
          <a:xfrm>
            <a:off x="269241" y="1189178"/>
            <a:ext cx="11653521" cy="2052030"/>
          </a:xfrm>
          <a:prstGeom prst="rect">
            <a:avLst/>
          </a:prstGeom>
          <a:noFill/>
          <a:ln>
            <a:noFill/>
          </a:ln>
        </p:spPr>
        <p:txBody>
          <a:bodyPr anchorCtr="0" anchor="t" bIns="91425" lIns="146300" spcFirstLastPara="1" rIns="146300" wrap="square" tIns="91425"/>
          <a:lstStyle>
            <a:lvl1pPr indent="-452685" lvl="0" marL="457200" marR="0" rtl="0" algn="l">
              <a:lnSpc>
                <a:spcPct val="90000"/>
              </a:lnSpc>
              <a:spcBef>
                <a:spcPts val="784"/>
              </a:spcBef>
              <a:spcAft>
                <a:spcPts val="0"/>
              </a:spcAft>
              <a:buClr>
                <a:schemeClr val="accent1"/>
              </a:buClr>
              <a:buSzPts val="3529"/>
              <a:buFont typeface="Arial"/>
              <a:buChar char="•"/>
              <a:defRPr b="0" i="0" sz="3921" u="none" cap="none" strike="noStrike">
                <a:solidFill>
                  <a:schemeClr val="accent1"/>
                </a:solidFill>
                <a:latin typeface="Quattrocento Sans"/>
                <a:ea typeface="Quattrocento Sans"/>
                <a:cs typeface="Quattrocento Sans"/>
                <a:sym typeface="Quattrocento Sans"/>
              </a:defRPr>
            </a:lvl1pPr>
            <a:lvl2pPr indent="-36307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1"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469"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469"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388" name="Google Shape;388;p39"/>
          <p:cNvPicPr preferRelativeResize="0"/>
          <p:nvPr/>
        </p:nvPicPr>
        <p:blipFill rotWithShape="1">
          <a:blip r:embed="rId1">
            <a:alphaModFix/>
          </a:blip>
          <a:srcRect b="0" l="0" r="0" t="0"/>
          <a:stretch/>
        </p:blipFill>
        <p:spPr>
          <a:xfrm rot="5400000">
            <a:off x="9208748" y="2991033"/>
            <a:ext cx="6858623" cy="876557"/>
          </a:xfrm>
          <a:prstGeom prst="rect">
            <a:avLst/>
          </a:prstGeom>
          <a:noFill/>
          <a:ln>
            <a:noFill/>
          </a:ln>
        </p:spPr>
      </p:pic>
      <p:pic>
        <p:nvPicPr>
          <p:cNvPr id="389" name="Google Shape;389;p39"/>
          <p:cNvPicPr preferRelativeResize="0"/>
          <p:nvPr/>
        </p:nvPicPr>
        <p:blipFill rotWithShape="1">
          <a:blip r:embed="rId1">
            <a:alphaModFix/>
          </a:blip>
          <a:srcRect b="0" l="0" r="0" t="0"/>
          <a:stretch/>
        </p:blipFill>
        <p:spPr>
          <a:xfrm rot="5400000">
            <a:off x="9208748" y="2991033"/>
            <a:ext cx="6858623" cy="8765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48" name="Shape 548"/>
        <p:cNvGrpSpPr/>
        <p:nvPr/>
      </p:nvGrpSpPr>
      <p:grpSpPr>
        <a:xfrm>
          <a:off x="0" y="0"/>
          <a:ext cx="0" cy="0"/>
          <a:chOff x="0" y="0"/>
          <a:chExt cx="0" cy="0"/>
        </a:xfrm>
      </p:grpSpPr>
      <p:sp>
        <p:nvSpPr>
          <p:cNvPr id="549" name="Google Shape;549;p78"/>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550" name="Google Shape;550;p78"/>
          <p:cNvSpPr txBox="1"/>
          <p:nvPr>
            <p:ph idx="1" type="body"/>
          </p:nvPr>
        </p:nvSpPr>
        <p:spPr>
          <a:xfrm>
            <a:off x="339680" y="1600200"/>
            <a:ext cx="11414100" cy="4525500"/>
          </a:xfrm>
          <a:prstGeom prst="rect">
            <a:avLst/>
          </a:prstGeom>
          <a:noFill/>
          <a:ln>
            <a:noFill/>
          </a:ln>
        </p:spPr>
        <p:txBody>
          <a:bodyPr anchorCtr="0" anchor="t" bIns="121900" lIns="121900" spcFirstLastPara="1" rIns="121900" wrap="square" tIns="121900"/>
          <a:lstStyle>
            <a:lvl1pPr indent="-412750" lvl="0" marL="457200" marR="0" rtl="0" algn="l">
              <a:lnSpc>
                <a:spcPct val="100000"/>
              </a:lnSpc>
              <a:spcBef>
                <a:spcPts val="700"/>
              </a:spcBef>
              <a:spcAft>
                <a:spcPts val="0"/>
              </a:spcAft>
              <a:buClr>
                <a:schemeClr val="lt1"/>
              </a:buClr>
              <a:buSzPts val="290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rtl="0" algn="l">
              <a:lnSpc>
                <a:spcPct val="100000"/>
              </a:lnSpc>
              <a:spcBef>
                <a:spcPts val="50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74650" lvl="3" marL="1828800" marR="0" rtl="0" algn="l">
              <a:lnSpc>
                <a:spcPct val="100000"/>
              </a:lnSpc>
              <a:spcBef>
                <a:spcPts val="500"/>
              </a:spcBef>
              <a:spcAft>
                <a:spcPts val="0"/>
              </a:spcAft>
              <a:buClr>
                <a:schemeClr val="lt1"/>
              </a:buClr>
              <a:buSzPts val="23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rtl="0" algn="l">
              <a:lnSpc>
                <a:spcPct val="100000"/>
              </a:lnSpc>
              <a:spcBef>
                <a:spcPts val="40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85" name="Shape 785"/>
        <p:cNvGrpSpPr/>
        <p:nvPr/>
      </p:nvGrpSpPr>
      <p:grpSpPr>
        <a:xfrm>
          <a:off x="0" y="0"/>
          <a:ext cx="0" cy="0"/>
          <a:chOff x="0" y="0"/>
          <a:chExt cx="0" cy="0"/>
        </a:xfrm>
      </p:grpSpPr>
      <p:sp>
        <p:nvSpPr>
          <p:cNvPr id="786" name="Google Shape;786;p94"/>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sp>
        <p:nvSpPr>
          <p:cNvPr id="787" name="Google Shape;787;p94"/>
          <p:cNvSpPr txBox="1"/>
          <p:nvPr>
            <p:ph idx="1" type="body"/>
          </p:nvPr>
        </p:nvSpPr>
        <p:spPr>
          <a:xfrm>
            <a:off x="339680" y="1600200"/>
            <a:ext cx="11414000" cy="4525600"/>
          </a:xfrm>
          <a:prstGeom prst="rect">
            <a:avLst/>
          </a:prstGeom>
          <a:noFill/>
          <a:ln>
            <a:noFill/>
          </a:ln>
        </p:spPr>
        <p:txBody>
          <a:bodyPr anchorCtr="0" anchor="t" bIns="91425" lIns="91425" spcFirstLastPara="1" rIns="91425" wrap="square" tIns="91425"/>
          <a:lstStyle>
            <a:lvl1pPr indent="-368300" lvl="0" marL="4572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17500" lvl="2" marL="1371600" marR="0" rtl="0" algn="l">
              <a:lnSpc>
                <a:spcPct val="100000"/>
              </a:lnSpc>
              <a:spcBef>
                <a:spcPts val="400"/>
              </a:spcBef>
              <a:spcAft>
                <a:spcPts val="0"/>
              </a:spcAft>
              <a:buClr>
                <a:schemeClr val="lt1"/>
              </a:buClr>
              <a:buSzPts val="14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6550" lvl="3" marL="1828800" marR="0" rtl="0" algn="l">
              <a:lnSpc>
                <a:spcPct val="100000"/>
              </a:lnSpc>
              <a:spcBef>
                <a:spcPts val="400"/>
              </a:spcBef>
              <a:spcAft>
                <a:spcPts val="0"/>
              </a:spcAft>
              <a:buClr>
                <a:schemeClr val="lt1"/>
              </a:buClr>
              <a:buSzPts val="1700"/>
              <a:buFont typeface="Arial"/>
              <a:buChar char="•"/>
              <a:defRPr b="0" i="0" sz="18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23" name="Shape 1023"/>
        <p:cNvGrpSpPr/>
        <p:nvPr/>
      </p:nvGrpSpPr>
      <p:grpSpPr>
        <a:xfrm>
          <a:off x="0" y="0"/>
          <a:ext cx="0" cy="0"/>
          <a:chOff x="0" y="0"/>
          <a:chExt cx="0" cy="0"/>
        </a:xfrm>
      </p:grpSpPr>
      <p:sp>
        <p:nvSpPr>
          <p:cNvPr id="1024" name="Google Shape;1024;p107"/>
          <p:cNvSpPr txBox="1"/>
          <p:nvPr>
            <p:ph type="title"/>
          </p:nvPr>
        </p:nvSpPr>
        <p:spPr>
          <a:xfrm>
            <a:off x="339680" y="275167"/>
            <a:ext cx="11414000" cy="1143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4000"/>
              <a:buFont typeface="Source Sans Pro"/>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9pPr>
          </a:lstStyle>
          <a:p/>
        </p:txBody>
      </p:sp>
      <p:sp>
        <p:nvSpPr>
          <p:cNvPr id="1025" name="Google Shape;1025;p107"/>
          <p:cNvSpPr txBox="1"/>
          <p:nvPr>
            <p:ph idx="1" type="body"/>
          </p:nvPr>
        </p:nvSpPr>
        <p:spPr>
          <a:xfrm>
            <a:off x="339680" y="1600200"/>
            <a:ext cx="11414000" cy="4525600"/>
          </a:xfrm>
          <a:prstGeom prst="rect">
            <a:avLst/>
          </a:prstGeom>
          <a:noFill/>
          <a:ln>
            <a:noFill/>
          </a:ln>
        </p:spPr>
        <p:txBody>
          <a:bodyPr anchorCtr="0" anchor="t" bIns="91425" lIns="91425" spcFirstLastPara="1" rIns="91425" wrap="square" tIns="91425"/>
          <a:lstStyle>
            <a:lvl1pPr indent="-365760" lvl="0" marL="457200" marR="0" rtl="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20039" lvl="2" marL="1371600" marR="0" rtl="0" algn="l">
              <a:lnSpc>
                <a:spcPct val="100000"/>
              </a:lnSpc>
              <a:spcBef>
                <a:spcPts val="360"/>
              </a:spcBef>
              <a:spcAft>
                <a:spcPts val="0"/>
              </a:spcAft>
              <a:buClr>
                <a:schemeClr val="lt1"/>
              </a:buClr>
              <a:buSzPts val="144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1469" lvl="3" marL="1828800" marR="0" rtl="0" algn="l">
              <a:lnSpc>
                <a:spcPct val="100000"/>
              </a:lnSpc>
              <a:spcBef>
                <a:spcPts val="360"/>
              </a:spcBef>
              <a:spcAft>
                <a:spcPts val="0"/>
              </a:spcAft>
              <a:buClr>
                <a:schemeClr val="lt1"/>
              </a:buClr>
              <a:buSzPts val="1620"/>
              <a:buFont typeface="Arial"/>
              <a:buChar char="•"/>
              <a:defRPr b="0" i="0" sz="1800" u="none" cap="none" strike="noStrike">
                <a:solidFill>
                  <a:schemeClr val="lt1"/>
                </a:solidFill>
                <a:latin typeface="Source Sans Pro"/>
                <a:ea typeface="Source Sans Pro"/>
                <a:cs typeface="Source Sans Pro"/>
                <a:sym typeface="Source Sans Pro"/>
              </a:defRPr>
            </a:lvl4pPr>
            <a:lvl5pPr indent="-309879" lvl="4" marL="2286000" marR="0" rtl="0" algn="l">
              <a:lnSpc>
                <a:spcPct val="100000"/>
              </a:lnSpc>
              <a:spcBef>
                <a:spcPts val="320"/>
              </a:spcBef>
              <a:spcAft>
                <a:spcPts val="0"/>
              </a:spcAft>
              <a:buClr>
                <a:schemeClr val="lt1"/>
              </a:buClr>
              <a:buSzPts val="128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61" name="Shape 126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0.xml"/><Relationship Id="rId3" Type="http://schemas.openxmlformats.org/officeDocument/2006/relationships/image" Target="../media/image2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1.xml"/><Relationship Id="rId3" Type="http://schemas.openxmlformats.org/officeDocument/2006/relationships/image" Target="../media/image2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2.xml"/><Relationship Id="rId3" Type="http://schemas.openxmlformats.org/officeDocument/2006/relationships/image" Target="../media/image2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www.microsoftevents.com/profile/web/index.cfm?PKwebID=0x969571abcd" TargetMode="External"/><Relationship Id="rId4" Type="http://schemas.openxmlformats.org/officeDocument/2006/relationships/hyperlink" Target="https://azure.microsoft.com/en-us/services/databric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1.png"/><Relationship Id="rId4" Type="http://schemas.openxmlformats.org/officeDocument/2006/relationships/image" Target="../media/image16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74.png"/><Relationship Id="rId4" Type="http://schemas.openxmlformats.org/officeDocument/2006/relationships/image" Target="../media/image177.png"/><Relationship Id="rId5" Type="http://schemas.openxmlformats.org/officeDocument/2006/relationships/image" Target="../media/image1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175.png"/><Relationship Id="rId4" Type="http://schemas.openxmlformats.org/officeDocument/2006/relationships/image" Target="../media/image200.png"/><Relationship Id="rId9" Type="http://schemas.openxmlformats.org/officeDocument/2006/relationships/image" Target="../media/image176.png"/><Relationship Id="rId5" Type="http://schemas.openxmlformats.org/officeDocument/2006/relationships/image" Target="../media/image186.png"/><Relationship Id="rId6" Type="http://schemas.openxmlformats.org/officeDocument/2006/relationships/image" Target="../media/image185.png"/><Relationship Id="rId7" Type="http://schemas.openxmlformats.org/officeDocument/2006/relationships/image" Target="../media/image178.png"/><Relationship Id="rId8" Type="http://schemas.openxmlformats.org/officeDocument/2006/relationships/image" Target="../media/image189.png"/><Relationship Id="rId31" Type="http://schemas.openxmlformats.org/officeDocument/2006/relationships/image" Target="../media/image198.png"/><Relationship Id="rId30" Type="http://schemas.openxmlformats.org/officeDocument/2006/relationships/image" Target="../media/image193.png"/><Relationship Id="rId33" Type="http://schemas.openxmlformats.org/officeDocument/2006/relationships/image" Target="../media/image204.png"/><Relationship Id="rId32" Type="http://schemas.openxmlformats.org/officeDocument/2006/relationships/image" Target="../media/image209.png"/><Relationship Id="rId20" Type="http://schemas.openxmlformats.org/officeDocument/2006/relationships/image" Target="../media/image195.png"/><Relationship Id="rId22" Type="http://schemas.openxmlformats.org/officeDocument/2006/relationships/image" Target="../media/image188.png"/><Relationship Id="rId21" Type="http://schemas.openxmlformats.org/officeDocument/2006/relationships/image" Target="../media/image190.png"/><Relationship Id="rId24" Type="http://schemas.openxmlformats.org/officeDocument/2006/relationships/image" Target="../media/image196.png"/><Relationship Id="rId23" Type="http://schemas.openxmlformats.org/officeDocument/2006/relationships/image" Target="../media/image191.png"/><Relationship Id="rId26" Type="http://schemas.openxmlformats.org/officeDocument/2006/relationships/image" Target="../media/image203.png"/><Relationship Id="rId25" Type="http://schemas.openxmlformats.org/officeDocument/2006/relationships/image" Target="../media/image211.png"/><Relationship Id="rId28" Type="http://schemas.openxmlformats.org/officeDocument/2006/relationships/image" Target="../media/image206.png"/><Relationship Id="rId27" Type="http://schemas.openxmlformats.org/officeDocument/2006/relationships/image" Target="../media/image194.png"/><Relationship Id="rId29" Type="http://schemas.openxmlformats.org/officeDocument/2006/relationships/image" Target="../media/image199.png"/><Relationship Id="rId11" Type="http://schemas.openxmlformats.org/officeDocument/2006/relationships/image" Target="../media/image182.png"/><Relationship Id="rId10" Type="http://schemas.openxmlformats.org/officeDocument/2006/relationships/image" Target="../media/image197.png"/><Relationship Id="rId13" Type="http://schemas.openxmlformats.org/officeDocument/2006/relationships/image" Target="../media/image180.png"/><Relationship Id="rId12" Type="http://schemas.openxmlformats.org/officeDocument/2006/relationships/image" Target="../media/image187.png"/><Relationship Id="rId15" Type="http://schemas.openxmlformats.org/officeDocument/2006/relationships/image" Target="../media/image201.png"/><Relationship Id="rId14" Type="http://schemas.openxmlformats.org/officeDocument/2006/relationships/image" Target="../media/image192.png"/><Relationship Id="rId17" Type="http://schemas.openxmlformats.org/officeDocument/2006/relationships/image" Target="../media/image183.png"/><Relationship Id="rId16" Type="http://schemas.openxmlformats.org/officeDocument/2006/relationships/image" Target="../media/image179.png"/><Relationship Id="rId19" Type="http://schemas.openxmlformats.org/officeDocument/2006/relationships/image" Target="../media/image184.png"/><Relationship Id="rId18" Type="http://schemas.openxmlformats.org/officeDocument/2006/relationships/image" Target="../media/image1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208.jpg"/><Relationship Id="rId4" Type="http://schemas.openxmlformats.org/officeDocument/2006/relationships/image" Target="../media/image207.jpg"/><Relationship Id="rId5" Type="http://schemas.openxmlformats.org/officeDocument/2006/relationships/image" Target="../media/image20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210.png"/><Relationship Id="rId4" Type="http://schemas.openxmlformats.org/officeDocument/2006/relationships/image" Target="../media/image215.png"/><Relationship Id="rId9" Type="http://schemas.openxmlformats.org/officeDocument/2006/relationships/image" Target="../media/image216.png"/><Relationship Id="rId5" Type="http://schemas.openxmlformats.org/officeDocument/2006/relationships/image" Target="../media/image202.png"/><Relationship Id="rId6" Type="http://schemas.openxmlformats.org/officeDocument/2006/relationships/image" Target="../media/image213.png"/><Relationship Id="rId7" Type="http://schemas.openxmlformats.org/officeDocument/2006/relationships/image" Target="../media/image220.png"/><Relationship Id="rId8" Type="http://schemas.openxmlformats.org/officeDocument/2006/relationships/image" Target="../media/image212.png"/><Relationship Id="rId11" Type="http://schemas.openxmlformats.org/officeDocument/2006/relationships/image" Target="../media/image217.png"/><Relationship Id="rId10" Type="http://schemas.openxmlformats.org/officeDocument/2006/relationships/image" Target="../media/image2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Relationship Id="rId3"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24"/>
          <p:cNvSpPr txBox="1"/>
          <p:nvPr>
            <p:ph type="title"/>
          </p:nvPr>
        </p:nvSpPr>
        <p:spPr>
          <a:xfrm>
            <a:off x="441650" y="2715767"/>
            <a:ext cx="10664309" cy="4250377"/>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lt1"/>
              </a:buClr>
              <a:buSzPts val="5400"/>
              <a:buFont typeface="Quattrocento Sans"/>
              <a:buNone/>
            </a:pPr>
            <a:br>
              <a:rPr lang="en-US" sz="5400" cap="none">
                <a:latin typeface="Quattrocento Sans"/>
                <a:ea typeface="Quattrocento Sans"/>
                <a:cs typeface="Quattrocento Sans"/>
                <a:sym typeface="Quattrocento Sans"/>
              </a:rPr>
            </a:br>
            <a:br>
              <a:rPr lang="en-US" sz="5400" cap="none">
                <a:latin typeface="Quattrocento Sans"/>
                <a:ea typeface="Quattrocento Sans"/>
                <a:cs typeface="Quattrocento Sans"/>
                <a:sym typeface="Quattrocento Sans"/>
              </a:rPr>
            </a:br>
            <a:br>
              <a:rPr lang="en-US" sz="5400" cap="none">
                <a:latin typeface="Quattrocento Sans"/>
                <a:ea typeface="Quattrocento Sans"/>
                <a:cs typeface="Quattrocento Sans"/>
                <a:sym typeface="Quattrocento Sans"/>
              </a:rPr>
            </a:br>
            <a:br>
              <a:rPr lang="en-US" sz="5400" cap="none">
                <a:latin typeface="Quattrocento Sans"/>
                <a:ea typeface="Quattrocento Sans"/>
                <a:cs typeface="Quattrocento Sans"/>
                <a:sym typeface="Quattrocento Sans"/>
              </a:rPr>
            </a:br>
            <a:r>
              <a:rPr lang="en-US" sz="4000" cap="none">
                <a:latin typeface="Quattrocento Sans"/>
                <a:ea typeface="Quattrocento Sans"/>
                <a:cs typeface="Quattrocento Sans"/>
                <a:sym typeface="Quattrocento Sans"/>
              </a:rPr>
              <a:t>Azure Databricks</a:t>
            </a:r>
            <a:br>
              <a:rPr lang="en-US" sz="4000"/>
            </a:br>
            <a:r>
              <a:rPr b="1" lang="en-US" sz="4000"/>
              <a:t>2019 Boston Azure DataFest: The Azure Data and Analytics Conference</a:t>
            </a:r>
            <a:r>
              <a:rPr lang="en-US" sz="4000"/>
              <a:t> </a:t>
            </a:r>
            <a:br>
              <a:rPr lang="en-US" sz="4000" cap="none">
                <a:latin typeface="Quattrocento Sans"/>
                <a:ea typeface="Quattrocento Sans"/>
                <a:cs typeface="Quattrocento Sans"/>
                <a:sym typeface="Quattrocento Sans"/>
              </a:rPr>
            </a:br>
            <a:br>
              <a:rPr lang="en-US" sz="4000"/>
            </a:br>
            <a:r>
              <a:rPr lang="en-US" sz="2400"/>
              <a:t>Jim Gregg – Sr. Director, Strategic Partners</a:t>
            </a:r>
            <a:br>
              <a:rPr lang="en-US" sz="2400"/>
            </a:br>
            <a:r>
              <a:rPr lang="en-US" sz="2400"/>
              <a:t>Abhinav Garg- Lead Solution Architect</a:t>
            </a:r>
            <a:br>
              <a:rPr lang="en-US" sz="2400"/>
            </a:br>
            <a:r>
              <a:rPr lang="en-US" sz="2400"/>
              <a:t>Wednesday, January 9, 2019</a:t>
            </a:r>
            <a:br>
              <a:rPr lang="en-US" sz="2400"/>
            </a:br>
            <a:br>
              <a:rPr lang="en-US" sz="2400"/>
            </a:br>
            <a:br>
              <a:rPr lang="en-US" sz="2400"/>
            </a:br>
            <a:br>
              <a:rPr lang="en-US" sz="2400"/>
            </a:br>
            <a:br>
              <a:rPr lang="en-US" sz="2400"/>
            </a:br>
            <a:br>
              <a:rPr lang="en-US" sz="2400"/>
            </a:br>
            <a:br>
              <a:rPr lang="en-US" sz="2400"/>
            </a:br>
            <a:endParaRPr b="1" sz="2400" cap="none">
              <a:latin typeface="Quattrocento Sans"/>
              <a:ea typeface="Quattrocento Sans"/>
              <a:cs typeface="Quattrocento Sans"/>
              <a:sym typeface="Quattrocento Sans"/>
            </a:endParaRPr>
          </a:p>
        </p:txBody>
      </p:sp>
      <p:pic>
        <p:nvPicPr>
          <p:cNvPr id="1279" name="Google Shape;1279;p124"/>
          <p:cNvPicPr preferRelativeResize="0"/>
          <p:nvPr/>
        </p:nvPicPr>
        <p:blipFill rotWithShape="1">
          <a:blip r:embed="rId3">
            <a:alphaModFix/>
          </a:blip>
          <a:srcRect b="0" l="0" r="0" t="0"/>
          <a:stretch/>
        </p:blipFill>
        <p:spPr>
          <a:xfrm>
            <a:off x="266342" y="6316642"/>
            <a:ext cx="2220825" cy="427099"/>
          </a:xfrm>
          <a:prstGeom prst="rect">
            <a:avLst/>
          </a:prstGeom>
          <a:noFill/>
          <a:ln>
            <a:noFill/>
          </a:ln>
        </p:spPr>
      </p:pic>
      <p:pic>
        <p:nvPicPr>
          <p:cNvPr id="1280" name="Google Shape;1280;p124"/>
          <p:cNvPicPr preferRelativeResize="0"/>
          <p:nvPr/>
        </p:nvPicPr>
        <p:blipFill rotWithShape="1">
          <a:blip r:embed="rId4">
            <a:alphaModFix/>
          </a:blip>
          <a:srcRect b="0" l="0" r="0" t="0"/>
          <a:stretch/>
        </p:blipFill>
        <p:spPr>
          <a:xfrm>
            <a:off x="8435329" y="6316641"/>
            <a:ext cx="3315021" cy="427100"/>
          </a:xfrm>
          <a:prstGeom prst="rect">
            <a:avLst/>
          </a:prstGeom>
          <a:noFill/>
          <a:ln>
            <a:noFill/>
          </a:ln>
        </p:spPr>
      </p:pic>
    </p:spTree>
  </p:cSld>
  <p:clrMapOvr>
    <a:masterClrMapping/>
  </p:clrMapOvr>
  <mc:AlternateContent>
    <mc:Choice Requires="p14">
      <p:transition spd="slow" p14:dur="34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33"/>
          <p:cNvSpPr txBox="1"/>
          <p:nvPr/>
        </p:nvSpPr>
        <p:spPr>
          <a:xfrm>
            <a:off x="3691265" y="1045088"/>
            <a:ext cx="8432400" cy="1757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1867" u="none" cap="none" strike="noStrike">
                <a:solidFill>
                  <a:srgbClr val="FFFFFF"/>
                </a:solidFill>
                <a:latin typeface="Source Sans Pro"/>
                <a:ea typeface="Source Sans Pro"/>
                <a:cs typeface="Source Sans Pro"/>
                <a:sym typeface="Source Sans Pro"/>
              </a:rPr>
              <a:t>Faster Time to Value </a:t>
            </a:r>
            <a:endParaRPr b="1" i="0" sz="1867" u="none" cap="none" strike="noStrike">
              <a:solidFill>
                <a:srgbClr val="FFFFFF"/>
              </a:solidFill>
              <a:latin typeface="Source Sans Pro"/>
              <a:ea typeface="Source Sans Pro"/>
              <a:cs typeface="Source Sans Pro"/>
              <a:sym typeface="Source Sans Pro"/>
            </a:endParaRPr>
          </a:p>
          <a:p>
            <a:pPr indent="-423323" lvl="5"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Sales GTM: Maximizing Revenue New Regional Based Sales</a:t>
            </a:r>
            <a:endParaRPr b="0" i="0" sz="1867" u="none" cap="none" strike="noStrike">
              <a:solidFill>
                <a:srgbClr val="FFFFFF"/>
              </a:solidFill>
              <a:latin typeface="Source Sans Pro"/>
              <a:ea typeface="Source Sans Pro"/>
              <a:cs typeface="Source Sans Pro"/>
              <a:sym typeface="Source Sans Pro"/>
            </a:endParaRPr>
          </a:p>
          <a:p>
            <a:pPr indent="-423323" lvl="5"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Supply Chain: Order &amp; Fulfillment &amp; Systems Modernization</a:t>
            </a:r>
            <a:endParaRPr b="0" i="0" sz="1867" u="none" cap="none" strike="noStrike">
              <a:solidFill>
                <a:srgbClr val="FFFFFF"/>
              </a:solidFill>
              <a:latin typeface="Source Sans Pro"/>
              <a:ea typeface="Source Sans Pro"/>
              <a:cs typeface="Source Sans Pro"/>
              <a:sym typeface="Source Sans Pro"/>
            </a:endParaRPr>
          </a:p>
          <a:p>
            <a:pPr indent="-423323" lvl="5"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Business Agility &amp; Innovation Focus</a:t>
            </a:r>
            <a:endParaRPr b="0" i="0" sz="1867" u="none" cap="none" strike="noStrike">
              <a:solidFill>
                <a:srgbClr val="FFFFFF"/>
              </a:solidFill>
              <a:latin typeface="Source Sans Pro"/>
              <a:ea typeface="Source Sans Pro"/>
              <a:cs typeface="Source Sans Pro"/>
              <a:sym typeface="Source Sans Pro"/>
            </a:endParaRPr>
          </a:p>
          <a:p>
            <a:pPr indent="0" lvl="0" marL="1219170" marR="0" rtl="0" algn="l">
              <a:spcBef>
                <a:spcPts val="0"/>
              </a:spcBef>
              <a:spcAft>
                <a:spcPts val="0"/>
              </a:spcAft>
              <a:buNone/>
            </a:pPr>
            <a:r>
              <a:t/>
            </a:r>
            <a:endParaRPr b="0" i="0" sz="1867" u="none" cap="none" strike="noStrike">
              <a:solidFill>
                <a:srgbClr val="FFFFFF"/>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867" u="none" cap="none" strike="noStrike">
              <a:solidFill>
                <a:srgbClr val="FFFFFF"/>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1" i="0" sz="1867" u="none" cap="none" strike="noStrike">
              <a:solidFill>
                <a:srgbClr val="1EA3B5"/>
              </a:solidFill>
              <a:latin typeface="Source Sans Pro"/>
              <a:ea typeface="Source Sans Pro"/>
              <a:cs typeface="Source Sans Pro"/>
              <a:sym typeface="Source Sans Pro"/>
            </a:endParaRPr>
          </a:p>
        </p:txBody>
      </p:sp>
      <p:cxnSp>
        <p:nvCxnSpPr>
          <p:cNvPr id="1475" name="Google Shape;1475;p133"/>
          <p:cNvCxnSpPr/>
          <p:nvPr/>
        </p:nvCxnSpPr>
        <p:spPr>
          <a:xfrm>
            <a:off x="650216" y="2656072"/>
            <a:ext cx="10678400" cy="0"/>
          </a:xfrm>
          <a:prstGeom prst="straightConnector1">
            <a:avLst/>
          </a:prstGeom>
          <a:noFill/>
          <a:ln cap="flat" cmpd="sng" w="9525">
            <a:solidFill>
              <a:schemeClr val="lt1"/>
            </a:solidFill>
            <a:prstDash val="solid"/>
            <a:round/>
            <a:headEnd len="sm" w="sm" type="none"/>
            <a:tailEnd len="sm" w="sm" type="none"/>
          </a:ln>
        </p:spPr>
      </p:cxnSp>
      <p:cxnSp>
        <p:nvCxnSpPr>
          <p:cNvPr id="1476" name="Google Shape;1476;p133"/>
          <p:cNvCxnSpPr/>
          <p:nvPr/>
        </p:nvCxnSpPr>
        <p:spPr>
          <a:xfrm>
            <a:off x="650216" y="4758655"/>
            <a:ext cx="10678400" cy="0"/>
          </a:xfrm>
          <a:prstGeom prst="straightConnector1">
            <a:avLst/>
          </a:prstGeom>
          <a:noFill/>
          <a:ln cap="flat" cmpd="sng" w="9525">
            <a:solidFill>
              <a:schemeClr val="lt1"/>
            </a:solidFill>
            <a:prstDash val="solid"/>
            <a:round/>
            <a:headEnd len="sm" w="sm" type="none"/>
            <a:tailEnd len="sm" w="sm" type="none"/>
          </a:ln>
        </p:spPr>
      </p:cxnSp>
      <p:sp>
        <p:nvSpPr>
          <p:cNvPr id="1477" name="Google Shape;1477;p133"/>
          <p:cNvSpPr txBox="1"/>
          <p:nvPr/>
        </p:nvSpPr>
        <p:spPr>
          <a:xfrm>
            <a:off x="3691267" y="3109449"/>
            <a:ext cx="8571600" cy="19832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1867" u="none" cap="none" strike="noStrike">
                <a:solidFill>
                  <a:srgbClr val="FFFFFF"/>
                </a:solidFill>
                <a:latin typeface="Source Sans Pro"/>
                <a:ea typeface="Source Sans Pro"/>
                <a:cs typeface="Source Sans Pro"/>
                <a:sym typeface="Source Sans Pro"/>
              </a:rPr>
              <a:t>Technology Infrastructure Cost Savings &amp; Avoidance</a:t>
            </a:r>
            <a:endParaRPr b="1" i="0" sz="1867" u="none" cap="none" strike="noStrike">
              <a:solidFill>
                <a:srgbClr val="FFFFFF"/>
              </a:solidFill>
              <a:latin typeface="Source Sans Pro"/>
              <a:ea typeface="Source Sans Pro"/>
              <a:cs typeface="Source Sans Pro"/>
              <a:sym typeface="Source Sans Pro"/>
            </a:endParaRPr>
          </a:p>
          <a:p>
            <a:pPr indent="-423323" lvl="0" marL="609585" marR="0" rtl="0" algn="l">
              <a:spcBef>
                <a:spcPts val="67"/>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Reducing Technical Debt &amp; Simplifying Technology Stack </a:t>
            </a:r>
            <a:endParaRPr b="0" i="0" sz="1867" u="none" cap="none" strike="noStrike">
              <a:solidFill>
                <a:srgbClr val="FFFFFF"/>
              </a:solidFill>
              <a:latin typeface="Source Sans Pro"/>
              <a:ea typeface="Source Sans Pro"/>
              <a:cs typeface="Source Sans Pro"/>
              <a:sym typeface="Source Sans Pro"/>
            </a:endParaRPr>
          </a:p>
          <a:p>
            <a:pPr indent="-423323" lvl="0"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Architecture Modernization &amp; Lowering Total Cost of Ownership</a:t>
            </a:r>
            <a:endParaRPr b="0" i="0" sz="1867" u="none" cap="none" strike="noStrike">
              <a:solidFill>
                <a:srgbClr val="FFFFFF"/>
              </a:solidFill>
              <a:latin typeface="Source Sans Pro"/>
              <a:ea typeface="Source Sans Pro"/>
              <a:cs typeface="Source Sans Pro"/>
              <a:sym typeface="Source Sans Pro"/>
            </a:endParaRPr>
          </a:p>
          <a:p>
            <a:pPr indent="-423323" lvl="0"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Unified Analytics Platform, 30-70% Data Team Productivity Gains</a:t>
            </a:r>
            <a:endParaRPr b="0" i="0" sz="1867" u="none" cap="none" strike="noStrike">
              <a:solidFill>
                <a:srgbClr val="FFFFFF"/>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867" u="none" cap="none" strike="noStrike">
              <a:solidFill>
                <a:srgbClr val="FFFFFF"/>
              </a:solidFill>
              <a:latin typeface="Source Sans Pro"/>
              <a:ea typeface="Source Sans Pro"/>
              <a:cs typeface="Source Sans Pro"/>
              <a:sym typeface="Source Sans Pro"/>
            </a:endParaRPr>
          </a:p>
        </p:txBody>
      </p:sp>
      <p:sp>
        <p:nvSpPr>
          <p:cNvPr id="1478" name="Google Shape;1478;p133"/>
          <p:cNvSpPr txBox="1"/>
          <p:nvPr/>
        </p:nvSpPr>
        <p:spPr>
          <a:xfrm>
            <a:off x="3691267" y="5092633"/>
            <a:ext cx="8710800" cy="1515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1867" u="none" cap="none" strike="noStrike">
                <a:solidFill>
                  <a:srgbClr val="FFFFFF"/>
                </a:solidFill>
                <a:latin typeface="Source Sans Pro"/>
                <a:ea typeface="Source Sans Pro"/>
                <a:cs typeface="Source Sans Pro"/>
                <a:sym typeface="Source Sans Pro"/>
              </a:rPr>
              <a:t>Build Cost Avoidance</a:t>
            </a:r>
            <a:endParaRPr b="1" i="0" sz="1867" u="none" cap="none" strike="noStrike">
              <a:solidFill>
                <a:srgbClr val="FFFFFF"/>
              </a:solidFill>
              <a:latin typeface="Source Sans Pro"/>
              <a:ea typeface="Source Sans Pro"/>
              <a:cs typeface="Source Sans Pro"/>
              <a:sym typeface="Source Sans Pro"/>
            </a:endParaRPr>
          </a:p>
          <a:p>
            <a:pPr indent="-423323" lvl="0"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Unified Platform for Data Scientist, Engineer &amp; SME Collaboration </a:t>
            </a:r>
            <a:endParaRPr b="0" i="0" sz="1867" u="none" cap="none" strike="noStrike">
              <a:solidFill>
                <a:srgbClr val="FFFFFF"/>
              </a:solidFill>
              <a:latin typeface="Arial"/>
              <a:ea typeface="Arial"/>
              <a:cs typeface="Arial"/>
              <a:sym typeface="Arial"/>
            </a:endParaRPr>
          </a:p>
          <a:p>
            <a:pPr indent="-423323" lvl="0"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Increase Time to Production Based on Targeted Fast Data Results</a:t>
            </a:r>
            <a:endParaRPr b="0" i="0" sz="1867" u="none" cap="none" strike="noStrike">
              <a:solidFill>
                <a:srgbClr val="FFFFFF"/>
              </a:solidFill>
              <a:latin typeface="Source Sans Pro"/>
              <a:ea typeface="Source Sans Pro"/>
              <a:cs typeface="Source Sans Pro"/>
              <a:sym typeface="Source Sans Pro"/>
            </a:endParaRPr>
          </a:p>
          <a:p>
            <a:pPr indent="-423323" lvl="0" marL="609585" marR="0" rtl="0" algn="l">
              <a:spcBef>
                <a:spcPts val="0"/>
              </a:spcBef>
              <a:spcAft>
                <a:spcPts val="0"/>
              </a:spcAft>
              <a:buClr>
                <a:srgbClr val="FFFFFF"/>
              </a:buClr>
              <a:buSzPts val="1400"/>
              <a:buFont typeface="Source Sans Pro"/>
              <a:buChar char="●"/>
            </a:pPr>
            <a:r>
              <a:rPr b="0" i="0" lang="en-US" sz="1867" u="none" cap="none" strike="noStrike">
                <a:solidFill>
                  <a:srgbClr val="FFFFFF"/>
                </a:solidFill>
                <a:latin typeface="Source Sans Pro"/>
                <a:ea typeface="Source Sans Pro"/>
                <a:cs typeface="Source Sans Pro"/>
                <a:sym typeface="Source Sans Pro"/>
              </a:rPr>
              <a:t>Spark Expertise to Optimize Spark Jobs &amp; Address Complex Questions</a:t>
            </a:r>
            <a:endParaRPr b="0" i="0" sz="1867" u="none" cap="none" strike="noStrike">
              <a:solidFill>
                <a:srgbClr val="FFFFFF"/>
              </a:solidFill>
              <a:latin typeface="Source Sans Pro"/>
              <a:ea typeface="Source Sans Pro"/>
              <a:cs typeface="Source Sans Pro"/>
              <a:sym typeface="Source Sans Pro"/>
            </a:endParaRPr>
          </a:p>
        </p:txBody>
      </p:sp>
      <p:sp>
        <p:nvSpPr>
          <p:cNvPr id="1479" name="Google Shape;1479;p133"/>
          <p:cNvSpPr txBox="1"/>
          <p:nvPr/>
        </p:nvSpPr>
        <p:spPr>
          <a:xfrm>
            <a:off x="1014400" y="1280600"/>
            <a:ext cx="2168000" cy="8944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0" i="0" lang="en-US" sz="1867" u="none" cap="none" strike="noStrike">
                <a:solidFill>
                  <a:srgbClr val="16B6B3"/>
                </a:solidFill>
                <a:latin typeface="Source Sans Pro"/>
                <a:ea typeface="Source Sans Pro"/>
                <a:cs typeface="Source Sans Pro"/>
                <a:sym typeface="Source Sans Pro"/>
              </a:rPr>
              <a:t>TOP LINE REVENUE GROWTH</a:t>
            </a:r>
            <a:endParaRPr b="0" i="0" sz="1867" u="none" cap="none" strike="noStrike">
              <a:solidFill>
                <a:srgbClr val="000000"/>
              </a:solidFill>
              <a:latin typeface="Arial"/>
              <a:ea typeface="Arial"/>
              <a:cs typeface="Arial"/>
              <a:sym typeface="Arial"/>
            </a:endParaRPr>
          </a:p>
        </p:txBody>
      </p:sp>
      <p:sp>
        <p:nvSpPr>
          <p:cNvPr id="1480" name="Google Shape;1480;p133"/>
          <p:cNvSpPr txBox="1"/>
          <p:nvPr/>
        </p:nvSpPr>
        <p:spPr>
          <a:xfrm>
            <a:off x="650199" y="3197717"/>
            <a:ext cx="2896400" cy="7848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0" i="0" lang="en-US" sz="1867" u="none" cap="none" strike="noStrike">
                <a:solidFill>
                  <a:srgbClr val="16B6B3"/>
                </a:solidFill>
                <a:latin typeface="Source Sans Pro"/>
                <a:ea typeface="Source Sans Pro"/>
                <a:cs typeface="Source Sans Pro"/>
                <a:sym typeface="Source Sans Pro"/>
              </a:rPr>
              <a:t>OPERATIONAL COST </a:t>
            </a:r>
            <a:endParaRPr b="0" i="0" sz="1867" u="none" cap="none" strike="noStrike">
              <a:solidFill>
                <a:srgbClr val="16B6B3"/>
              </a:solidFill>
              <a:latin typeface="Source Sans Pro"/>
              <a:ea typeface="Source Sans Pro"/>
              <a:cs typeface="Source Sans Pro"/>
              <a:sym typeface="Source Sans Pro"/>
            </a:endParaRPr>
          </a:p>
          <a:p>
            <a:pPr indent="0" lvl="0" marL="0" marR="0" rtl="0" algn="ctr">
              <a:spcBef>
                <a:spcPts val="0"/>
              </a:spcBef>
              <a:spcAft>
                <a:spcPts val="0"/>
              </a:spcAft>
              <a:buNone/>
            </a:pPr>
            <a:r>
              <a:rPr b="0" i="0" lang="en-US" sz="1867" u="none" cap="none" strike="noStrike">
                <a:solidFill>
                  <a:srgbClr val="16B6B3"/>
                </a:solidFill>
                <a:latin typeface="Source Sans Pro"/>
                <a:ea typeface="Source Sans Pro"/>
                <a:cs typeface="Source Sans Pro"/>
                <a:sym typeface="Source Sans Pro"/>
              </a:rPr>
              <a:t>SAVINGS, AVOIDANCE &amp; PRODUCTIVITY GAINS</a:t>
            </a:r>
            <a:endParaRPr b="0" i="0" sz="1867" u="none" cap="none" strike="noStrike">
              <a:solidFill>
                <a:srgbClr val="16B6B3"/>
              </a:solidFill>
              <a:latin typeface="Source Sans Pro"/>
              <a:ea typeface="Source Sans Pro"/>
              <a:cs typeface="Source Sans Pro"/>
              <a:sym typeface="Source Sans Pro"/>
            </a:endParaRPr>
          </a:p>
        </p:txBody>
      </p:sp>
      <p:sp>
        <p:nvSpPr>
          <p:cNvPr id="1481" name="Google Shape;1481;p133"/>
          <p:cNvSpPr txBox="1"/>
          <p:nvPr/>
        </p:nvSpPr>
        <p:spPr>
          <a:xfrm>
            <a:off x="784000" y="5366667"/>
            <a:ext cx="2628800" cy="695600"/>
          </a:xfrm>
          <a:prstGeom prst="rect">
            <a:avLst/>
          </a:prstGeom>
          <a:noFill/>
          <a:ln>
            <a:noFill/>
          </a:ln>
        </p:spPr>
        <p:txBody>
          <a:bodyPr anchorCtr="0" anchor="t" bIns="60925" lIns="121900" spcFirstLastPara="1" rIns="121900" wrap="square" tIns="60925">
            <a:noAutofit/>
          </a:bodyPr>
          <a:lstStyle/>
          <a:p>
            <a:pPr indent="0" lvl="0" marL="0" marR="0" rtl="0" algn="ctr">
              <a:spcBef>
                <a:spcPts val="0"/>
              </a:spcBef>
              <a:spcAft>
                <a:spcPts val="0"/>
              </a:spcAft>
              <a:buNone/>
            </a:pPr>
            <a:r>
              <a:rPr b="0" i="0" lang="en-US" sz="1867" u="none" cap="none" strike="noStrike">
                <a:solidFill>
                  <a:srgbClr val="16B6B3"/>
                </a:solidFill>
                <a:latin typeface="Source Sans Pro"/>
                <a:ea typeface="Source Sans Pro"/>
                <a:cs typeface="Source Sans Pro"/>
                <a:sym typeface="Source Sans Pro"/>
              </a:rPr>
              <a:t>BUSINESS RISK</a:t>
            </a:r>
            <a:endParaRPr b="0" i="0" sz="1867" u="none" cap="none" strike="noStrike">
              <a:solidFill>
                <a:srgbClr val="16B6B3"/>
              </a:solidFill>
              <a:latin typeface="Source Sans Pro"/>
              <a:ea typeface="Source Sans Pro"/>
              <a:cs typeface="Source Sans Pro"/>
              <a:sym typeface="Source Sans Pro"/>
            </a:endParaRPr>
          </a:p>
          <a:p>
            <a:pPr indent="0" lvl="0" marL="0" marR="0" rtl="0" algn="ctr">
              <a:spcBef>
                <a:spcPts val="0"/>
              </a:spcBef>
              <a:spcAft>
                <a:spcPts val="0"/>
              </a:spcAft>
              <a:buNone/>
            </a:pPr>
            <a:r>
              <a:rPr b="0" i="0" lang="en-US" sz="1867" u="none" cap="none" strike="noStrike">
                <a:solidFill>
                  <a:srgbClr val="16B6B3"/>
                </a:solidFill>
                <a:latin typeface="Source Sans Pro"/>
                <a:ea typeface="Source Sans Pro"/>
                <a:cs typeface="Source Sans Pro"/>
                <a:sym typeface="Source Sans Pro"/>
              </a:rPr>
              <a:t>MITIGATION</a:t>
            </a:r>
            <a:endParaRPr b="0" i="0" sz="1867" u="none" cap="none" strike="noStrike">
              <a:solidFill>
                <a:srgbClr val="16B6B3"/>
              </a:solidFill>
              <a:latin typeface="Source Sans Pro"/>
              <a:ea typeface="Source Sans Pro"/>
              <a:cs typeface="Source Sans Pro"/>
              <a:sym typeface="Source Sans Pro"/>
            </a:endParaRPr>
          </a:p>
        </p:txBody>
      </p:sp>
      <p:cxnSp>
        <p:nvCxnSpPr>
          <p:cNvPr id="1482" name="Google Shape;1482;p133"/>
          <p:cNvCxnSpPr/>
          <p:nvPr/>
        </p:nvCxnSpPr>
        <p:spPr>
          <a:xfrm flipH="1">
            <a:off x="271133" y="777755"/>
            <a:ext cx="10800" cy="4936800"/>
          </a:xfrm>
          <a:prstGeom prst="straightConnector1">
            <a:avLst/>
          </a:prstGeom>
          <a:noFill/>
          <a:ln cap="flat" cmpd="sng" w="19050">
            <a:solidFill>
              <a:srgbClr val="FFFFFF"/>
            </a:solidFill>
            <a:prstDash val="solid"/>
            <a:round/>
            <a:headEnd len="sm" w="sm" type="none"/>
            <a:tailEnd len="sm" w="sm" type="none"/>
          </a:ln>
        </p:spPr>
      </p:cxnSp>
      <p:cxnSp>
        <p:nvCxnSpPr>
          <p:cNvPr id="1483" name="Google Shape;1483;p133"/>
          <p:cNvCxnSpPr/>
          <p:nvPr/>
        </p:nvCxnSpPr>
        <p:spPr>
          <a:xfrm>
            <a:off x="271133" y="1635665"/>
            <a:ext cx="234400" cy="0"/>
          </a:xfrm>
          <a:prstGeom prst="straightConnector1">
            <a:avLst/>
          </a:prstGeom>
          <a:noFill/>
          <a:ln cap="flat" cmpd="sng" w="19050">
            <a:solidFill>
              <a:srgbClr val="FFFFFF"/>
            </a:solidFill>
            <a:prstDash val="solid"/>
            <a:round/>
            <a:headEnd len="sm" w="sm" type="none"/>
            <a:tailEnd len="sm" w="sm" type="none"/>
          </a:ln>
        </p:spPr>
      </p:cxnSp>
      <p:cxnSp>
        <p:nvCxnSpPr>
          <p:cNvPr id="1484" name="Google Shape;1484;p133"/>
          <p:cNvCxnSpPr/>
          <p:nvPr/>
        </p:nvCxnSpPr>
        <p:spPr>
          <a:xfrm>
            <a:off x="271133" y="3708843"/>
            <a:ext cx="234400" cy="0"/>
          </a:xfrm>
          <a:prstGeom prst="straightConnector1">
            <a:avLst/>
          </a:prstGeom>
          <a:noFill/>
          <a:ln cap="flat" cmpd="sng" w="19050">
            <a:solidFill>
              <a:srgbClr val="FFFFFF"/>
            </a:solidFill>
            <a:prstDash val="solid"/>
            <a:round/>
            <a:headEnd len="sm" w="sm" type="none"/>
            <a:tailEnd len="sm" w="sm" type="none"/>
          </a:ln>
        </p:spPr>
      </p:cxnSp>
      <p:cxnSp>
        <p:nvCxnSpPr>
          <p:cNvPr id="1485" name="Google Shape;1485;p133"/>
          <p:cNvCxnSpPr/>
          <p:nvPr/>
        </p:nvCxnSpPr>
        <p:spPr>
          <a:xfrm>
            <a:off x="271133" y="5714455"/>
            <a:ext cx="234400" cy="0"/>
          </a:xfrm>
          <a:prstGeom prst="straightConnector1">
            <a:avLst/>
          </a:prstGeom>
          <a:noFill/>
          <a:ln cap="flat" cmpd="sng" w="19050">
            <a:solidFill>
              <a:srgbClr val="FFFFFF"/>
            </a:solidFill>
            <a:prstDash val="solid"/>
            <a:round/>
            <a:headEnd len="sm" w="sm" type="none"/>
            <a:tailEnd len="sm" w="sm" type="none"/>
          </a:ln>
        </p:spPr>
      </p:cxnSp>
      <p:sp>
        <p:nvSpPr>
          <p:cNvPr id="1486" name="Google Shape;1486;p133"/>
          <p:cNvSpPr txBox="1"/>
          <p:nvPr>
            <p:ph type="title"/>
          </p:nvPr>
        </p:nvSpPr>
        <p:spPr>
          <a:xfrm>
            <a:off x="54633" y="-46433"/>
            <a:ext cx="12794400" cy="7848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000"/>
              <a:buFont typeface="Source Sans Pro"/>
              <a:buNone/>
            </a:pPr>
            <a:r>
              <a:rPr b="1" lang="en-US" sz="4000"/>
              <a:t>Business Impact Acceleration </a:t>
            </a:r>
            <a:endParaRPr b="1" sz="4000"/>
          </a:p>
        </p:txBody>
      </p:sp>
      <p:pic>
        <p:nvPicPr>
          <p:cNvPr id="1487" name="Google Shape;1487;p133"/>
          <p:cNvPicPr preferRelativeResize="0"/>
          <p:nvPr/>
        </p:nvPicPr>
        <p:blipFill rotWithShape="1">
          <a:blip r:embed="rId3">
            <a:alphaModFix/>
          </a:blip>
          <a:srcRect b="0" l="0" r="0" t="0"/>
          <a:stretch/>
        </p:blipFill>
        <p:spPr>
          <a:xfrm>
            <a:off x="54633" y="6608233"/>
            <a:ext cx="2167867" cy="2124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Google Shape;1493;p134"/>
          <p:cNvSpPr txBox="1"/>
          <p:nvPr>
            <p:ph type="title"/>
          </p:nvPr>
        </p:nvSpPr>
        <p:spPr>
          <a:xfrm>
            <a:off x="361536" y="9176"/>
            <a:ext cx="11487600" cy="550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lang="en-US" sz="5333">
                <a:latin typeface="Source Sans Pro"/>
                <a:ea typeface="Source Sans Pro"/>
                <a:cs typeface="Source Sans Pro"/>
                <a:sym typeface="Source Sans Pro"/>
              </a:rPr>
              <a:t>Customer Case Study</a:t>
            </a:r>
            <a:endParaRPr b="0" sz="5333">
              <a:latin typeface="Source Sans Pro"/>
              <a:ea typeface="Source Sans Pro"/>
              <a:cs typeface="Source Sans Pro"/>
              <a:sym typeface="Source Sans Pro"/>
            </a:endParaRPr>
          </a:p>
        </p:txBody>
      </p:sp>
      <p:sp>
        <p:nvSpPr>
          <p:cNvPr id="1494" name="Google Shape;1494;p134"/>
          <p:cNvSpPr txBox="1"/>
          <p:nvPr>
            <p:ph idx="12" type="sldNum"/>
          </p:nvPr>
        </p:nvSpPr>
        <p:spPr>
          <a:xfrm>
            <a:off x="11754355" y="6446443"/>
            <a:ext cx="342800" cy="29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solidFill>
                  <a:srgbClr val="FFFFFF"/>
                </a:solidFill>
              </a:rPr>
              <a:t>‹#›</a:t>
            </a:fld>
            <a:endParaRPr>
              <a:solidFill>
                <a:srgbClr val="FFFFFF"/>
              </a:solidFill>
            </a:endParaRPr>
          </a:p>
        </p:txBody>
      </p:sp>
      <p:sp>
        <p:nvSpPr>
          <p:cNvPr id="1495" name="Google Shape;1495;p134"/>
          <p:cNvSpPr txBox="1"/>
          <p:nvPr/>
        </p:nvSpPr>
        <p:spPr>
          <a:xfrm>
            <a:off x="3473971" y="2369239"/>
            <a:ext cx="7973200" cy="4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Analyze IoT data to predict switch failures and keep customers online</a:t>
            </a:r>
            <a:endParaRPr b="0" i="0" sz="1467" u="none" cap="none" strike="noStrike">
              <a:solidFill>
                <a:srgbClr val="000000"/>
              </a:solidFill>
              <a:latin typeface="Arial"/>
              <a:ea typeface="Arial"/>
              <a:cs typeface="Arial"/>
              <a:sym typeface="Arial"/>
            </a:endParaRPr>
          </a:p>
        </p:txBody>
      </p:sp>
      <p:sp>
        <p:nvSpPr>
          <p:cNvPr id="1496" name="Google Shape;1496;p134"/>
          <p:cNvSpPr txBox="1"/>
          <p:nvPr/>
        </p:nvSpPr>
        <p:spPr>
          <a:xfrm>
            <a:off x="3473971" y="4458251"/>
            <a:ext cx="8206000" cy="4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2 million switch records took 6 hours to process. Increased to 10 billion records with Databricks</a:t>
            </a:r>
            <a:endParaRPr b="0" i="0" sz="1467" u="none" cap="none" strike="noStrike">
              <a:solidFill>
                <a:srgbClr val="000000"/>
              </a:solidFill>
              <a:latin typeface="Arial"/>
              <a:ea typeface="Arial"/>
              <a:cs typeface="Arial"/>
              <a:sym typeface="Arial"/>
            </a:endParaRPr>
          </a:p>
        </p:txBody>
      </p:sp>
      <p:sp>
        <p:nvSpPr>
          <p:cNvPr id="1497" name="Google Shape;1497;p134"/>
          <p:cNvSpPr txBox="1"/>
          <p:nvPr/>
        </p:nvSpPr>
        <p:spPr>
          <a:xfrm>
            <a:off x="3473971" y="1435049"/>
            <a:ext cx="5560800" cy="4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INDUSTRY:  MANUFACTURING</a:t>
            </a:r>
            <a:endParaRPr b="0" i="0" sz="1467" u="none" cap="none" strike="noStrike">
              <a:solidFill>
                <a:srgbClr val="000000"/>
              </a:solidFill>
              <a:latin typeface="Arial"/>
              <a:ea typeface="Arial"/>
              <a:cs typeface="Arial"/>
              <a:sym typeface="Arial"/>
            </a:endParaRPr>
          </a:p>
        </p:txBody>
      </p:sp>
      <p:sp>
        <p:nvSpPr>
          <p:cNvPr id="1498" name="Google Shape;1498;p134"/>
          <p:cNvSpPr txBox="1"/>
          <p:nvPr/>
        </p:nvSpPr>
        <p:spPr>
          <a:xfrm>
            <a:off x="3473972" y="5500796"/>
            <a:ext cx="79732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133" u="none" cap="none" strike="noStrike">
                <a:solidFill>
                  <a:srgbClr val="1EA3B5"/>
                </a:solidFill>
                <a:latin typeface="Source Sans Pro"/>
                <a:ea typeface="Source Sans Pro"/>
                <a:cs typeface="Source Sans Pro"/>
                <a:sym typeface="Source Sans Pro"/>
              </a:rPr>
              <a:t>10 billion records processed in 14 minutes </a:t>
            </a:r>
            <a:r>
              <a:rPr b="0" i="0" lang="en-US" sz="2133" u="none" cap="none" strike="noStrike">
                <a:solidFill>
                  <a:srgbClr val="FFFFFF"/>
                </a:solidFill>
                <a:latin typeface="Source Sans Pro"/>
                <a:ea typeface="Source Sans Pro"/>
                <a:cs typeface="Source Sans Pro"/>
                <a:sym typeface="Source Sans Pro"/>
              </a:rPr>
              <a:t>and a 94% detection rate meant 25,000 homes were kept online resulting in a better customer experience  </a:t>
            </a:r>
            <a:endParaRPr b="0" i="0" sz="1467" u="none" cap="none" strike="noStrike">
              <a:solidFill>
                <a:srgbClr val="000000"/>
              </a:solidFill>
              <a:latin typeface="Arial"/>
              <a:ea typeface="Arial"/>
              <a:cs typeface="Arial"/>
              <a:sym typeface="Arial"/>
            </a:endParaRPr>
          </a:p>
        </p:txBody>
      </p:sp>
      <p:sp>
        <p:nvSpPr>
          <p:cNvPr id="1499" name="Google Shape;1499;p134"/>
          <p:cNvSpPr/>
          <p:nvPr/>
        </p:nvSpPr>
        <p:spPr>
          <a:xfrm>
            <a:off x="5937623" y="3650140"/>
            <a:ext cx="247200" cy="4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1500" name="Google Shape;1500;p134"/>
          <p:cNvSpPr txBox="1"/>
          <p:nvPr/>
        </p:nvSpPr>
        <p:spPr>
          <a:xfrm>
            <a:off x="3473971" y="3260289"/>
            <a:ext cx="7973200" cy="74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Inefficient detection of equipment failures resulted in a 60% detection rate of failures, leaving customers with more downtime</a:t>
            </a:r>
            <a:endParaRPr b="0" i="0" sz="1467" u="none" cap="none" strike="noStrike">
              <a:solidFill>
                <a:srgbClr val="000000"/>
              </a:solidFill>
              <a:latin typeface="Arial"/>
              <a:ea typeface="Arial"/>
              <a:cs typeface="Arial"/>
              <a:sym typeface="Arial"/>
            </a:endParaRPr>
          </a:p>
        </p:txBody>
      </p:sp>
      <p:sp>
        <p:nvSpPr>
          <p:cNvPr id="1501" name="Google Shape;1501;p134"/>
          <p:cNvSpPr/>
          <p:nvPr/>
        </p:nvSpPr>
        <p:spPr>
          <a:xfrm>
            <a:off x="358903" y="3287721"/>
            <a:ext cx="33692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CHALLENGE</a:t>
            </a:r>
            <a:endParaRPr b="0" i="0" sz="1467" u="none" cap="none" strike="noStrike">
              <a:solidFill>
                <a:srgbClr val="000000"/>
              </a:solidFill>
              <a:latin typeface="Arial"/>
              <a:ea typeface="Arial"/>
              <a:cs typeface="Arial"/>
              <a:sym typeface="Arial"/>
            </a:endParaRPr>
          </a:p>
        </p:txBody>
      </p:sp>
      <p:sp>
        <p:nvSpPr>
          <p:cNvPr id="1502" name="Google Shape;1502;p134"/>
          <p:cNvSpPr/>
          <p:nvPr/>
        </p:nvSpPr>
        <p:spPr>
          <a:xfrm>
            <a:off x="358903" y="2289841"/>
            <a:ext cx="18844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GOAL</a:t>
            </a:r>
            <a:endParaRPr b="0" i="0" sz="1467" u="none" cap="none" strike="noStrike">
              <a:solidFill>
                <a:srgbClr val="000000"/>
              </a:solidFill>
              <a:latin typeface="Arial"/>
              <a:ea typeface="Arial"/>
              <a:cs typeface="Arial"/>
              <a:sym typeface="Arial"/>
            </a:endParaRPr>
          </a:p>
        </p:txBody>
      </p:sp>
      <p:sp>
        <p:nvSpPr>
          <p:cNvPr id="1503" name="Google Shape;1503;p134"/>
          <p:cNvSpPr/>
          <p:nvPr/>
        </p:nvSpPr>
        <p:spPr>
          <a:xfrm>
            <a:off x="339680" y="4410983"/>
            <a:ext cx="18968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DATA</a:t>
            </a:r>
            <a:endParaRPr b="0" i="0" sz="1467" u="none" cap="none" strike="noStrike">
              <a:solidFill>
                <a:srgbClr val="000000"/>
              </a:solidFill>
              <a:latin typeface="Arial"/>
              <a:ea typeface="Arial"/>
              <a:cs typeface="Arial"/>
              <a:sym typeface="Arial"/>
            </a:endParaRPr>
          </a:p>
        </p:txBody>
      </p:sp>
      <p:sp>
        <p:nvSpPr>
          <p:cNvPr id="1504" name="Google Shape;1504;p134"/>
          <p:cNvSpPr/>
          <p:nvPr/>
        </p:nvSpPr>
        <p:spPr>
          <a:xfrm>
            <a:off x="387349" y="5480857"/>
            <a:ext cx="33364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DATABRICKS IMPACT</a:t>
            </a:r>
            <a:endParaRPr b="0" i="0" sz="1467" u="none" cap="none" strike="noStrike">
              <a:solidFill>
                <a:srgbClr val="000000"/>
              </a:solidFill>
              <a:latin typeface="Arial"/>
              <a:ea typeface="Arial"/>
              <a:cs typeface="Arial"/>
              <a:sym typeface="Arial"/>
            </a:endParaRPr>
          </a:p>
        </p:txBody>
      </p:sp>
      <p:cxnSp>
        <p:nvCxnSpPr>
          <p:cNvPr id="1505" name="Google Shape;1505;p134"/>
          <p:cNvCxnSpPr/>
          <p:nvPr/>
        </p:nvCxnSpPr>
        <p:spPr>
          <a:xfrm>
            <a:off x="290512" y="3091933"/>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06" name="Google Shape;1506;p134"/>
          <p:cNvCxnSpPr/>
          <p:nvPr/>
        </p:nvCxnSpPr>
        <p:spPr>
          <a:xfrm>
            <a:off x="290512" y="4163033"/>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07" name="Google Shape;1507;p134"/>
          <p:cNvCxnSpPr/>
          <p:nvPr/>
        </p:nvCxnSpPr>
        <p:spPr>
          <a:xfrm>
            <a:off x="290512" y="5226192"/>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08" name="Google Shape;1508;p134"/>
          <p:cNvCxnSpPr/>
          <p:nvPr/>
        </p:nvCxnSpPr>
        <p:spPr>
          <a:xfrm>
            <a:off x="281941" y="2099053"/>
            <a:ext cx="11291200" cy="21600"/>
          </a:xfrm>
          <a:prstGeom prst="straightConnector1">
            <a:avLst/>
          </a:prstGeom>
          <a:noFill/>
          <a:ln cap="flat" cmpd="sng" w="9525">
            <a:solidFill>
              <a:srgbClr val="949494"/>
            </a:solidFill>
            <a:prstDash val="solid"/>
            <a:round/>
            <a:headEnd len="sm" w="sm" type="none"/>
            <a:tailEnd len="sm" w="sm" type="none"/>
          </a:ln>
        </p:spPr>
      </p:cxnSp>
      <p:pic>
        <p:nvPicPr>
          <p:cNvPr id="1509" name="Google Shape;1509;p134"/>
          <p:cNvPicPr preferRelativeResize="0"/>
          <p:nvPr/>
        </p:nvPicPr>
        <p:blipFill rotWithShape="1">
          <a:blip r:embed="rId3">
            <a:alphaModFix/>
          </a:blip>
          <a:srcRect b="0" l="0" r="0" t="0"/>
          <a:stretch/>
        </p:blipFill>
        <p:spPr>
          <a:xfrm>
            <a:off x="290513" y="1295592"/>
            <a:ext cx="3011488" cy="7612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35"/>
          <p:cNvSpPr txBox="1"/>
          <p:nvPr>
            <p:ph type="title"/>
          </p:nvPr>
        </p:nvSpPr>
        <p:spPr>
          <a:xfrm>
            <a:off x="361536" y="9176"/>
            <a:ext cx="11487600" cy="550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lang="en-US" sz="5333">
                <a:latin typeface="Source Sans Pro"/>
                <a:ea typeface="Source Sans Pro"/>
                <a:cs typeface="Source Sans Pro"/>
                <a:sym typeface="Source Sans Pro"/>
              </a:rPr>
              <a:t>Customer Case Study</a:t>
            </a:r>
            <a:endParaRPr b="0" sz="5333">
              <a:latin typeface="Source Sans Pro"/>
              <a:ea typeface="Source Sans Pro"/>
              <a:cs typeface="Source Sans Pro"/>
              <a:sym typeface="Source Sans Pro"/>
            </a:endParaRPr>
          </a:p>
        </p:txBody>
      </p:sp>
      <p:sp>
        <p:nvSpPr>
          <p:cNvPr id="1516" name="Google Shape;1516;p135"/>
          <p:cNvSpPr txBox="1"/>
          <p:nvPr>
            <p:ph idx="12" type="sldNum"/>
          </p:nvPr>
        </p:nvSpPr>
        <p:spPr>
          <a:xfrm>
            <a:off x="11754355" y="6446443"/>
            <a:ext cx="342800" cy="29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solidFill>
                  <a:srgbClr val="FFFFFF"/>
                </a:solidFill>
              </a:rPr>
              <a:t>‹#›</a:t>
            </a:fld>
            <a:endParaRPr>
              <a:solidFill>
                <a:srgbClr val="FFFFFF"/>
              </a:solidFill>
            </a:endParaRPr>
          </a:p>
        </p:txBody>
      </p:sp>
      <p:sp>
        <p:nvSpPr>
          <p:cNvPr id="1517" name="Google Shape;1517;p135"/>
          <p:cNvSpPr txBox="1"/>
          <p:nvPr/>
        </p:nvSpPr>
        <p:spPr>
          <a:xfrm>
            <a:off x="3473971" y="2108454"/>
            <a:ext cx="7973200" cy="97669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Enable analytics to drive efficiency in highly demanding drilling projects</a:t>
            </a:r>
            <a:endParaRPr b="0" i="0" sz="1467" u="none" cap="none" strike="noStrike">
              <a:solidFill>
                <a:srgbClr val="000000"/>
              </a:solidFill>
              <a:latin typeface="Arial"/>
              <a:ea typeface="Arial"/>
              <a:cs typeface="Arial"/>
              <a:sym typeface="Arial"/>
            </a:endParaRPr>
          </a:p>
        </p:txBody>
      </p:sp>
      <p:sp>
        <p:nvSpPr>
          <p:cNvPr id="1518" name="Google Shape;1518;p135"/>
          <p:cNvSpPr txBox="1"/>
          <p:nvPr/>
        </p:nvSpPr>
        <p:spPr>
          <a:xfrm>
            <a:off x="3473971" y="4206234"/>
            <a:ext cx="8206000" cy="9470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Massive dataset that shows all drilling history from the 1800s, now migrated to Azure, as well as live geo data</a:t>
            </a:r>
            <a:endParaRPr b="0" i="0" sz="1467" u="none" cap="none" strike="noStrike">
              <a:solidFill>
                <a:srgbClr val="000000"/>
              </a:solidFill>
              <a:latin typeface="Arial"/>
              <a:ea typeface="Arial"/>
              <a:cs typeface="Arial"/>
              <a:sym typeface="Arial"/>
            </a:endParaRPr>
          </a:p>
        </p:txBody>
      </p:sp>
      <p:sp>
        <p:nvSpPr>
          <p:cNvPr id="1519" name="Google Shape;1519;p135"/>
          <p:cNvSpPr txBox="1"/>
          <p:nvPr/>
        </p:nvSpPr>
        <p:spPr>
          <a:xfrm>
            <a:off x="3473971" y="1435049"/>
            <a:ext cx="5560800" cy="42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INDUSTRY:  OIL AND GAS</a:t>
            </a:r>
            <a:endParaRPr b="0" i="0" sz="1467" u="none" cap="none" strike="noStrike">
              <a:solidFill>
                <a:srgbClr val="000000"/>
              </a:solidFill>
              <a:latin typeface="Arial"/>
              <a:ea typeface="Arial"/>
              <a:cs typeface="Arial"/>
              <a:sym typeface="Arial"/>
            </a:endParaRPr>
          </a:p>
        </p:txBody>
      </p:sp>
      <p:sp>
        <p:nvSpPr>
          <p:cNvPr id="1520" name="Google Shape;1520;p135"/>
          <p:cNvSpPr txBox="1"/>
          <p:nvPr/>
        </p:nvSpPr>
        <p:spPr>
          <a:xfrm>
            <a:off x="3473972" y="5247793"/>
            <a:ext cx="7973200" cy="100180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No-risk cloud-based horizontal drilling POC in 1 month at cost of</a:t>
            </a:r>
            <a:r>
              <a:rPr b="1" i="0" lang="en-US" sz="2133" u="none" cap="none" strike="noStrike">
                <a:solidFill>
                  <a:srgbClr val="1EA3B5"/>
                </a:solidFill>
                <a:latin typeface="Source Sans Pro"/>
                <a:ea typeface="Source Sans Pro"/>
                <a:cs typeface="Source Sans Pro"/>
                <a:sym typeface="Source Sans Pro"/>
              </a:rPr>
              <a:t> $150K versus six months and $1M </a:t>
            </a:r>
            <a:r>
              <a:rPr b="0" i="0" lang="en-US" sz="2133" u="none" cap="none" strike="noStrike">
                <a:solidFill>
                  <a:srgbClr val="FFFFFF"/>
                </a:solidFill>
                <a:latin typeface="Source Sans Pro"/>
                <a:ea typeface="Source Sans Pro"/>
                <a:cs typeface="Source Sans Pro"/>
                <a:sym typeface="Source Sans Pro"/>
              </a:rPr>
              <a:t>on premises. Migrating Cloudera and SAS infrastructure to Azure Databricks </a:t>
            </a:r>
            <a:endParaRPr b="0" i="0" sz="1467" u="none" cap="none" strike="noStrike">
              <a:solidFill>
                <a:srgbClr val="000000"/>
              </a:solidFill>
              <a:latin typeface="Arial"/>
              <a:ea typeface="Arial"/>
              <a:cs typeface="Arial"/>
              <a:sym typeface="Arial"/>
            </a:endParaRPr>
          </a:p>
        </p:txBody>
      </p:sp>
      <p:sp>
        <p:nvSpPr>
          <p:cNvPr id="1521" name="Google Shape;1521;p135"/>
          <p:cNvSpPr/>
          <p:nvPr/>
        </p:nvSpPr>
        <p:spPr>
          <a:xfrm>
            <a:off x="5937623" y="3650140"/>
            <a:ext cx="247200" cy="4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1522" name="Google Shape;1522;p135"/>
          <p:cNvSpPr txBox="1"/>
          <p:nvPr/>
        </p:nvSpPr>
        <p:spPr>
          <a:xfrm>
            <a:off x="3473971" y="3162212"/>
            <a:ext cx="7973200" cy="96449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133" u="none" cap="none" strike="noStrike">
                <a:solidFill>
                  <a:srgbClr val="FFFFFF"/>
                </a:solidFill>
                <a:latin typeface="Source Sans Pro"/>
                <a:ea typeface="Source Sans Pro"/>
                <a:cs typeface="Source Sans Pro"/>
                <a:sym typeface="Source Sans Pro"/>
              </a:rPr>
              <a:t>Determining location of drill bit in a horizontal wells, tracking well production, predicting problems and sub-surface attributes</a:t>
            </a:r>
            <a:endParaRPr b="0" i="0" sz="1467" u="none" cap="none" strike="noStrike">
              <a:solidFill>
                <a:srgbClr val="000000"/>
              </a:solidFill>
              <a:latin typeface="Arial"/>
              <a:ea typeface="Arial"/>
              <a:cs typeface="Arial"/>
              <a:sym typeface="Arial"/>
            </a:endParaRPr>
          </a:p>
        </p:txBody>
      </p:sp>
      <p:sp>
        <p:nvSpPr>
          <p:cNvPr id="1523" name="Google Shape;1523;p135"/>
          <p:cNvSpPr/>
          <p:nvPr/>
        </p:nvSpPr>
        <p:spPr>
          <a:xfrm>
            <a:off x="358903" y="3287721"/>
            <a:ext cx="33692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CHALLENGE</a:t>
            </a:r>
            <a:endParaRPr b="0" i="0" sz="1467" u="none" cap="none" strike="noStrike">
              <a:solidFill>
                <a:srgbClr val="000000"/>
              </a:solidFill>
              <a:latin typeface="Arial"/>
              <a:ea typeface="Arial"/>
              <a:cs typeface="Arial"/>
              <a:sym typeface="Arial"/>
            </a:endParaRPr>
          </a:p>
        </p:txBody>
      </p:sp>
      <p:sp>
        <p:nvSpPr>
          <p:cNvPr id="1524" name="Google Shape;1524;p135"/>
          <p:cNvSpPr/>
          <p:nvPr/>
        </p:nvSpPr>
        <p:spPr>
          <a:xfrm>
            <a:off x="358903" y="2289841"/>
            <a:ext cx="18844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GOAL</a:t>
            </a:r>
            <a:endParaRPr b="0" i="0" sz="1467" u="none" cap="none" strike="noStrike">
              <a:solidFill>
                <a:srgbClr val="000000"/>
              </a:solidFill>
              <a:latin typeface="Arial"/>
              <a:ea typeface="Arial"/>
              <a:cs typeface="Arial"/>
              <a:sym typeface="Arial"/>
            </a:endParaRPr>
          </a:p>
        </p:txBody>
      </p:sp>
      <p:sp>
        <p:nvSpPr>
          <p:cNvPr id="1525" name="Google Shape;1525;p135"/>
          <p:cNvSpPr/>
          <p:nvPr/>
        </p:nvSpPr>
        <p:spPr>
          <a:xfrm>
            <a:off x="339680" y="4410983"/>
            <a:ext cx="18968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DATA</a:t>
            </a:r>
            <a:endParaRPr b="0" i="0" sz="1467" u="none" cap="none" strike="noStrike">
              <a:solidFill>
                <a:srgbClr val="000000"/>
              </a:solidFill>
              <a:latin typeface="Arial"/>
              <a:ea typeface="Arial"/>
              <a:cs typeface="Arial"/>
              <a:sym typeface="Arial"/>
            </a:endParaRPr>
          </a:p>
        </p:txBody>
      </p:sp>
      <p:sp>
        <p:nvSpPr>
          <p:cNvPr id="1526" name="Google Shape;1526;p135"/>
          <p:cNvSpPr/>
          <p:nvPr/>
        </p:nvSpPr>
        <p:spPr>
          <a:xfrm>
            <a:off x="387349" y="5480857"/>
            <a:ext cx="3336400" cy="593600"/>
          </a:xfrm>
          <a:prstGeom prst="homePlate">
            <a:avLst>
              <a:gd fmla="val 37379" name="adj"/>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058DC7"/>
                </a:solidFill>
                <a:latin typeface="Source Sans Pro SemiBold"/>
                <a:ea typeface="Source Sans Pro SemiBold"/>
                <a:cs typeface="Source Sans Pro SemiBold"/>
                <a:sym typeface="Source Sans Pro SemiBold"/>
              </a:rPr>
              <a:t>DATABRICKS IMPACT</a:t>
            </a:r>
            <a:endParaRPr b="0" i="0" sz="1467" u="none" cap="none" strike="noStrike">
              <a:solidFill>
                <a:srgbClr val="000000"/>
              </a:solidFill>
              <a:latin typeface="Arial"/>
              <a:ea typeface="Arial"/>
              <a:cs typeface="Arial"/>
              <a:sym typeface="Arial"/>
            </a:endParaRPr>
          </a:p>
        </p:txBody>
      </p:sp>
      <p:cxnSp>
        <p:nvCxnSpPr>
          <p:cNvPr id="1527" name="Google Shape;1527;p135"/>
          <p:cNvCxnSpPr/>
          <p:nvPr/>
        </p:nvCxnSpPr>
        <p:spPr>
          <a:xfrm>
            <a:off x="290512" y="3091933"/>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28" name="Google Shape;1528;p135"/>
          <p:cNvCxnSpPr/>
          <p:nvPr/>
        </p:nvCxnSpPr>
        <p:spPr>
          <a:xfrm>
            <a:off x="290512" y="4163033"/>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29" name="Google Shape;1529;p135"/>
          <p:cNvCxnSpPr/>
          <p:nvPr/>
        </p:nvCxnSpPr>
        <p:spPr>
          <a:xfrm>
            <a:off x="290512" y="5226192"/>
            <a:ext cx="11291200" cy="21600"/>
          </a:xfrm>
          <a:prstGeom prst="straightConnector1">
            <a:avLst/>
          </a:prstGeom>
          <a:noFill/>
          <a:ln cap="flat" cmpd="sng" w="9525">
            <a:solidFill>
              <a:srgbClr val="949494"/>
            </a:solidFill>
            <a:prstDash val="solid"/>
            <a:round/>
            <a:headEnd len="sm" w="sm" type="none"/>
            <a:tailEnd len="sm" w="sm" type="none"/>
          </a:ln>
        </p:spPr>
      </p:cxnSp>
      <p:cxnSp>
        <p:nvCxnSpPr>
          <p:cNvPr id="1530" name="Google Shape;1530;p135"/>
          <p:cNvCxnSpPr/>
          <p:nvPr/>
        </p:nvCxnSpPr>
        <p:spPr>
          <a:xfrm>
            <a:off x="281941" y="2099053"/>
            <a:ext cx="11291200" cy="21600"/>
          </a:xfrm>
          <a:prstGeom prst="straightConnector1">
            <a:avLst/>
          </a:prstGeom>
          <a:noFill/>
          <a:ln cap="flat" cmpd="sng" w="9525">
            <a:solidFill>
              <a:srgbClr val="949494"/>
            </a:solidFill>
            <a:prstDash val="solid"/>
            <a:round/>
            <a:headEnd len="sm" w="sm" type="none"/>
            <a:tailEnd len="sm" w="sm" type="none"/>
          </a:ln>
        </p:spPr>
      </p:cxnSp>
      <p:pic>
        <p:nvPicPr>
          <p:cNvPr id="1531" name="Google Shape;1531;p135"/>
          <p:cNvPicPr preferRelativeResize="0"/>
          <p:nvPr/>
        </p:nvPicPr>
        <p:blipFill rotWithShape="1">
          <a:blip r:embed="rId3">
            <a:alphaModFix/>
          </a:blip>
          <a:srcRect b="15064" l="9540" r="10022" t="15818"/>
          <a:stretch/>
        </p:blipFill>
        <p:spPr>
          <a:xfrm>
            <a:off x="290512" y="845059"/>
            <a:ext cx="2360539" cy="11374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36"/>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37" name="Google Shape;1537;p136"/>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38" name="Google Shape;1538;p136"/>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39" name="Google Shape;1539;p136"/>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40" name="Google Shape;1540;p136"/>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541" name="Google Shape;1541;p136"/>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542" name="Google Shape;1542;p136"/>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543" name="Google Shape;1543;p136"/>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544" name="Google Shape;1544;p136"/>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545" name="Google Shape;1545;p136"/>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1546" name="Google Shape;1546;p136"/>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47" name="Google Shape;1547;p136"/>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48" name="Google Shape;1548;p136"/>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49" name="Google Shape;1549;p136"/>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50" name="Google Shape;1550;p136"/>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51" name="Google Shape;1551;p136"/>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52" name="Google Shape;1552;p136"/>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53" name="Google Shape;1553;p136"/>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54" name="Google Shape;1554;p136"/>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55" name="Google Shape;1555;p136"/>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56" name="Google Shape;1556;p136"/>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FINANCIAL SERVICES</a:t>
            </a:r>
            <a:endParaRPr/>
          </a:p>
        </p:txBody>
      </p:sp>
      <p:sp>
        <p:nvSpPr>
          <p:cNvPr id="1557" name="Google Shape;1557;p136"/>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Customer </a:t>
            </a:r>
            <a:br>
              <a:rPr lang="en-US"/>
            </a:br>
            <a:r>
              <a:rPr lang="en-US"/>
              <a:t>analytics</a:t>
            </a:r>
            <a:endParaRPr/>
          </a:p>
        </p:txBody>
      </p:sp>
      <p:sp>
        <p:nvSpPr>
          <p:cNvPr id="1558" name="Google Shape;1558;p136"/>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Financial</a:t>
            </a:r>
            <a:br>
              <a:rPr lang="en-US"/>
            </a:br>
            <a:r>
              <a:rPr lang="en-US"/>
              <a:t>modeling</a:t>
            </a:r>
            <a:endParaRPr/>
          </a:p>
        </p:txBody>
      </p:sp>
      <p:sp>
        <p:nvSpPr>
          <p:cNvPr id="1559" name="Google Shape;1559;p136"/>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Risk, fraud, </a:t>
            </a:r>
            <a:br>
              <a:rPr lang="en-US"/>
            </a:br>
            <a:r>
              <a:rPr lang="en-US"/>
              <a:t>threat detection</a:t>
            </a:r>
            <a:endParaRPr/>
          </a:p>
        </p:txBody>
      </p:sp>
      <p:sp>
        <p:nvSpPr>
          <p:cNvPr id="1560" name="Google Shape;1560;p136"/>
          <p:cNvSpPr txBox="1"/>
          <p:nvPr>
            <p:ph idx="4" type="body"/>
          </p:nvPr>
        </p:nvSpPr>
        <p:spPr>
          <a:xfrm>
            <a:off x="752468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Credit</a:t>
            </a:r>
            <a:br>
              <a:rPr lang="en-US"/>
            </a:br>
            <a:r>
              <a:rPr lang="en-US"/>
              <a:t>analytics</a:t>
            </a:r>
            <a:endParaRPr/>
          </a:p>
        </p:txBody>
      </p:sp>
      <p:sp>
        <p:nvSpPr>
          <p:cNvPr id="1561" name="Google Shape;1561;p136"/>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Marketing</a:t>
            </a:r>
            <a:br>
              <a:rPr lang="en-US"/>
            </a:br>
            <a:r>
              <a:rPr lang="en-US"/>
              <a:t>analytics</a:t>
            </a:r>
            <a:endParaRPr/>
          </a:p>
        </p:txBody>
      </p:sp>
      <p:sp>
        <p:nvSpPr>
          <p:cNvPr id="1562" name="Google Shape;1562;p136"/>
          <p:cNvSpPr txBox="1"/>
          <p:nvPr>
            <p:ph idx="6" type="body"/>
          </p:nvPr>
        </p:nvSpPr>
        <p:spPr>
          <a:xfrm>
            <a:off x="461105"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 </a:t>
            </a:r>
            <a:br>
              <a:rPr lang="en-US"/>
            </a:br>
            <a:r>
              <a:rPr lang="en-US"/>
              <a:t>for a better customer experience</a:t>
            </a:r>
            <a:endParaRPr/>
          </a:p>
        </p:txBody>
      </p:sp>
      <p:sp>
        <p:nvSpPr>
          <p:cNvPr id="1563" name="Google Shape;1563;p136"/>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consumer outcomes and increased revenue</a:t>
            </a:r>
            <a:endParaRPr/>
          </a:p>
        </p:txBody>
      </p:sp>
      <p:sp>
        <p:nvSpPr>
          <p:cNvPr id="1564" name="Google Shape;1564;p136"/>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Enhanced customer experience with machine learning</a:t>
            </a:r>
            <a:endParaRPr/>
          </a:p>
        </p:txBody>
      </p:sp>
      <p:sp>
        <p:nvSpPr>
          <p:cNvPr id="1565" name="Google Shape;1565;p136"/>
          <p:cNvSpPr txBox="1"/>
          <p:nvPr>
            <p:ph idx="9" type="body"/>
          </p:nvPr>
        </p:nvSpPr>
        <p:spPr>
          <a:xfrm>
            <a:off x="752468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Transform growth </a:t>
            </a:r>
            <a:br>
              <a:rPr lang="en-US"/>
            </a:br>
            <a:r>
              <a:rPr lang="en-US"/>
              <a:t>with predictive </a:t>
            </a:r>
            <a:br>
              <a:rPr lang="en-US"/>
            </a:br>
            <a:r>
              <a:rPr lang="en-US"/>
              <a:t>analytics</a:t>
            </a:r>
            <a:endParaRPr/>
          </a:p>
        </p:txBody>
      </p:sp>
      <p:sp>
        <p:nvSpPr>
          <p:cNvPr id="1566" name="Google Shape;1566;p136"/>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customer engagement with machine learning</a:t>
            </a:r>
            <a:endParaRPr/>
          </a:p>
        </p:txBody>
      </p:sp>
      <p:sp>
        <p:nvSpPr>
          <p:cNvPr id="1567" name="Google Shape;1567;p136"/>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profiles</a:t>
            </a:r>
            <a:endParaRPr/>
          </a:p>
          <a:p>
            <a:pPr indent="0" lvl="0" marL="0" rtl="0" algn="ctr">
              <a:lnSpc>
                <a:spcPct val="90000"/>
              </a:lnSpc>
              <a:spcBef>
                <a:spcPts val="400"/>
              </a:spcBef>
              <a:spcAft>
                <a:spcPts val="0"/>
              </a:spcAft>
              <a:buClr>
                <a:srgbClr val="000000"/>
              </a:buClr>
              <a:buSzPts val="900"/>
              <a:buNone/>
            </a:pPr>
            <a:r>
              <a:rPr lang="en-US"/>
              <a:t>Credit history</a:t>
            </a:r>
            <a:endParaRPr/>
          </a:p>
          <a:p>
            <a:pPr indent="0" lvl="0" marL="0" rtl="0" algn="ctr">
              <a:lnSpc>
                <a:spcPct val="90000"/>
              </a:lnSpc>
              <a:spcBef>
                <a:spcPts val="400"/>
              </a:spcBef>
              <a:spcAft>
                <a:spcPts val="0"/>
              </a:spcAft>
              <a:buClr>
                <a:srgbClr val="000000"/>
              </a:buClr>
              <a:buSzPts val="900"/>
              <a:buNone/>
            </a:pPr>
            <a:r>
              <a:rPr lang="en-US"/>
              <a:t>Transactional data</a:t>
            </a:r>
            <a:endParaRPr/>
          </a:p>
          <a:p>
            <a:pPr indent="0" lvl="0" marL="0" rtl="0" algn="ctr">
              <a:lnSpc>
                <a:spcPct val="90000"/>
              </a:lnSpc>
              <a:spcBef>
                <a:spcPts val="400"/>
              </a:spcBef>
              <a:spcAft>
                <a:spcPts val="0"/>
              </a:spcAft>
              <a:buClr>
                <a:srgbClr val="000000"/>
              </a:buClr>
              <a:buSzPts val="900"/>
              <a:buNone/>
            </a:pPr>
            <a:r>
              <a:rPr lang="en-US"/>
              <a:t>LTV</a:t>
            </a:r>
            <a:endParaRPr/>
          </a:p>
          <a:p>
            <a:pPr indent="0" lvl="0" marL="0" rtl="0" algn="ctr">
              <a:lnSpc>
                <a:spcPct val="90000"/>
              </a:lnSpc>
              <a:spcBef>
                <a:spcPts val="400"/>
              </a:spcBef>
              <a:spcAft>
                <a:spcPts val="0"/>
              </a:spcAft>
              <a:buClr>
                <a:srgbClr val="000000"/>
              </a:buClr>
              <a:buSzPts val="900"/>
              <a:buNone/>
            </a:pPr>
            <a:r>
              <a:rPr lang="en-US"/>
              <a:t>Loyalty</a:t>
            </a:r>
            <a:endParaRPr/>
          </a:p>
        </p:txBody>
      </p:sp>
      <p:sp>
        <p:nvSpPr>
          <p:cNvPr id="1568" name="Google Shape;1568;p136"/>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segmentation</a:t>
            </a:r>
            <a:endParaRPr/>
          </a:p>
          <a:p>
            <a:pPr indent="0" lvl="0" marL="0" rtl="0" algn="ctr">
              <a:lnSpc>
                <a:spcPct val="90000"/>
              </a:lnSpc>
              <a:spcBef>
                <a:spcPts val="400"/>
              </a:spcBef>
              <a:spcAft>
                <a:spcPts val="0"/>
              </a:spcAft>
              <a:buClr>
                <a:srgbClr val="000000"/>
              </a:buClr>
              <a:buSzPts val="900"/>
              <a:buNone/>
            </a:pPr>
            <a:r>
              <a:rPr lang="en-US"/>
              <a:t>CRM data</a:t>
            </a:r>
            <a:endParaRPr/>
          </a:p>
          <a:p>
            <a:pPr indent="0" lvl="0" marL="0" rtl="0" algn="ctr">
              <a:lnSpc>
                <a:spcPct val="90000"/>
              </a:lnSpc>
              <a:spcBef>
                <a:spcPts val="400"/>
              </a:spcBef>
              <a:spcAft>
                <a:spcPts val="0"/>
              </a:spcAft>
              <a:buClr>
                <a:srgbClr val="000000"/>
              </a:buClr>
              <a:buSzPts val="900"/>
              <a:buNone/>
            </a:pPr>
            <a:r>
              <a:rPr lang="en-US"/>
              <a:t>Credit data</a:t>
            </a:r>
            <a:endParaRPr/>
          </a:p>
          <a:p>
            <a:pPr indent="0" lvl="0" marL="0" rtl="0" algn="ctr">
              <a:lnSpc>
                <a:spcPct val="90000"/>
              </a:lnSpc>
              <a:spcBef>
                <a:spcPts val="400"/>
              </a:spcBef>
              <a:spcAft>
                <a:spcPts val="0"/>
              </a:spcAft>
              <a:buClr>
                <a:srgbClr val="000000"/>
              </a:buClr>
              <a:buSzPts val="900"/>
              <a:buNone/>
            </a:pPr>
            <a:r>
              <a:rPr lang="en-US"/>
              <a:t>Market data</a:t>
            </a:r>
            <a:endParaRPr/>
          </a:p>
        </p:txBody>
      </p:sp>
      <p:sp>
        <p:nvSpPr>
          <p:cNvPr id="1569" name="Google Shape;1569;p136"/>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CRM</a:t>
            </a:r>
            <a:endParaRPr/>
          </a:p>
          <a:p>
            <a:pPr indent="0" lvl="0" marL="0" rtl="0" algn="ctr">
              <a:lnSpc>
                <a:spcPct val="90000"/>
              </a:lnSpc>
              <a:spcBef>
                <a:spcPts val="400"/>
              </a:spcBef>
              <a:spcAft>
                <a:spcPts val="0"/>
              </a:spcAft>
              <a:buClr>
                <a:srgbClr val="000000"/>
              </a:buClr>
              <a:buSzPts val="900"/>
              <a:buNone/>
            </a:pPr>
            <a:r>
              <a:rPr lang="en-US"/>
              <a:t>Credit</a:t>
            </a:r>
            <a:endParaRPr/>
          </a:p>
          <a:p>
            <a:pPr indent="0" lvl="0" marL="0" rtl="0" algn="ctr">
              <a:lnSpc>
                <a:spcPct val="90000"/>
              </a:lnSpc>
              <a:spcBef>
                <a:spcPts val="400"/>
              </a:spcBef>
              <a:spcAft>
                <a:spcPts val="0"/>
              </a:spcAft>
              <a:buClr>
                <a:srgbClr val="000000"/>
              </a:buClr>
              <a:buSzPts val="900"/>
              <a:buNone/>
            </a:pPr>
            <a:r>
              <a:rPr lang="en-US"/>
              <a:t>Risk</a:t>
            </a:r>
            <a:endParaRPr/>
          </a:p>
          <a:p>
            <a:pPr indent="0" lvl="0" marL="0" rtl="0" algn="ctr">
              <a:lnSpc>
                <a:spcPct val="90000"/>
              </a:lnSpc>
              <a:spcBef>
                <a:spcPts val="400"/>
              </a:spcBef>
              <a:spcAft>
                <a:spcPts val="0"/>
              </a:spcAft>
              <a:buClr>
                <a:srgbClr val="000000"/>
              </a:buClr>
              <a:buSzPts val="900"/>
              <a:buNone/>
            </a:pPr>
            <a:r>
              <a:rPr lang="en-US"/>
              <a:t>Merchant records</a:t>
            </a:r>
            <a:endParaRPr/>
          </a:p>
          <a:p>
            <a:pPr indent="0" lvl="0" marL="0" rtl="0" algn="ctr">
              <a:lnSpc>
                <a:spcPct val="90000"/>
              </a:lnSpc>
              <a:spcBef>
                <a:spcPts val="400"/>
              </a:spcBef>
              <a:spcAft>
                <a:spcPts val="0"/>
              </a:spcAft>
              <a:buClr>
                <a:srgbClr val="000000"/>
              </a:buClr>
              <a:buSzPts val="900"/>
              <a:buNone/>
            </a:pPr>
            <a:r>
              <a:rPr lang="en-US"/>
              <a:t>Products and services</a:t>
            </a:r>
            <a:endParaRPr/>
          </a:p>
        </p:txBody>
      </p:sp>
      <p:sp>
        <p:nvSpPr>
          <p:cNvPr id="1570" name="Google Shape;1570;p136"/>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Clickstream data</a:t>
            </a:r>
            <a:endParaRPr/>
          </a:p>
          <a:p>
            <a:pPr indent="0" lvl="0" marL="0" rtl="0" algn="ctr">
              <a:lnSpc>
                <a:spcPct val="90000"/>
              </a:lnSpc>
              <a:spcBef>
                <a:spcPts val="400"/>
              </a:spcBef>
              <a:spcAft>
                <a:spcPts val="0"/>
              </a:spcAft>
              <a:buClr>
                <a:srgbClr val="000000"/>
              </a:buClr>
              <a:buSzPts val="900"/>
              <a:buNone/>
            </a:pPr>
            <a:r>
              <a:rPr lang="en-US"/>
              <a:t>Products</a:t>
            </a:r>
            <a:endParaRPr/>
          </a:p>
          <a:p>
            <a:pPr indent="0" lvl="0" marL="0" rtl="0" algn="ctr">
              <a:lnSpc>
                <a:spcPct val="90000"/>
              </a:lnSpc>
              <a:spcBef>
                <a:spcPts val="400"/>
              </a:spcBef>
              <a:spcAft>
                <a:spcPts val="0"/>
              </a:spcAft>
              <a:buClr>
                <a:srgbClr val="000000"/>
              </a:buClr>
              <a:buSzPts val="900"/>
              <a:buNone/>
            </a:pPr>
            <a:r>
              <a:rPr lang="en-US"/>
              <a:t>Services</a:t>
            </a:r>
            <a:endParaRPr/>
          </a:p>
          <a:p>
            <a:pPr indent="0" lvl="0" marL="0" rtl="0" algn="ctr">
              <a:lnSpc>
                <a:spcPct val="90000"/>
              </a:lnSpc>
              <a:spcBef>
                <a:spcPts val="400"/>
              </a:spcBef>
              <a:spcAft>
                <a:spcPts val="0"/>
              </a:spcAft>
              <a:buClr>
                <a:srgbClr val="000000"/>
              </a:buClr>
              <a:buSzPts val="900"/>
              <a:buNone/>
            </a:pPr>
            <a:r>
              <a:rPr lang="en-US"/>
              <a:t>Customer service data </a:t>
            </a:r>
            <a:endParaRPr/>
          </a:p>
        </p:txBody>
      </p:sp>
      <p:sp>
        <p:nvSpPr>
          <p:cNvPr id="1571" name="Google Shape;1571;p136"/>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Customer 360 degree evaluation </a:t>
            </a:r>
            <a:endParaRPr/>
          </a:p>
          <a:p>
            <a:pPr indent="0" lvl="0" marL="0" rtl="0" algn="l">
              <a:lnSpc>
                <a:spcPct val="90000"/>
              </a:lnSpc>
              <a:spcBef>
                <a:spcPts val="600"/>
              </a:spcBef>
              <a:spcAft>
                <a:spcPts val="0"/>
              </a:spcAft>
              <a:buClr>
                <a:schemeClr val="dk1"/>
              </a:buClr>
              <a:buSzPts val="900"/>
              <a:buNone/>
            </a:pPr>
            <a:r>
              <a:rPr lang="en-US"/>
              <a:t>Customer segmentation</a:t>
            </a:r>
            <a:endParaRPr/>
          </a:p>
          <a:p>
            <a:pPr indent="0" lvl="0" marL="0" rtl="0" algn="l">
              <a:lnSpc>
                <a:spcPct val="90000"/>
              </a:lnSpc>
              <a:spcBef>
                <a:spcPts val="600"/>
              </a:spcBef>
              <a:spcAft>
                <a:spcPts val="0"/>
              </a:spcAft>
              <a:buClr>
                <a:schemeClr val="dk1"/>
              </a:buClr>
              <a:buSzPts val="900"/>
              <a:buNone/>
            </a:pPr>
            <a:r>
              <a:rPr lang="en-US"/>
              <a:t>Reduced customer churn</a:t>
            </a:r>
            <a:endParaRPr/>
          </a:p>
          <a:p>
            <a:pPr indent="0" lvl="0" marL="0" rtl="0" algn="l">
              <a:lnSpc>
                <a:spcPct val="90000"/>
              </a:lnSpc>
              <a:spcBef>
                <a:spcPts val="600"/>
              </a:spcBef>
              <a:spcAft>
                <a:spcPts val="0"/>
              </a:spcAft>
              <a:buClr>
                <a:schemeClr val="dk1"/>
              </a:buClr>
              <a:buSzPts val="900"/>
              <a:buNone/>
            </a:pPr>
            <a:r>
              <a:rPr lang="en-US"/>
              <a:t>Underwriting, servicing and delinquency handling</a:t>
            </a:r>
            <a:endParaRPr/>
          </a:p>
          <a:p>
            <a:pPr indent="0" lvl="0" marL="0" rtl="0" algn="l">
              <a:lnSpc>
                <a:spcPct val="90000"/>
              </a:lnSpc>
              <a:spcBef>
                <a:spcPts val="600"/>
              </a:spcBef>
              <a:spcAft>
                <a:spcPts val="0"/>
              </a:spcAft>
              <a:buClr>
                <a:schemeClr val="dk1"/>
              </a:buClr>
              <a:buSzPts val="900"/>
              <a:buNone/>
            </a:pPr>
            <a:r>
              <a:rPr lang="en-US"/>
              <a:t>Insights for new products</a:t>
            </a:r>
            <a:endParaRPr/>
          </a:p>
        </p:txBody>
      </p:sp>
      <p:sp>
        <p:nvSpPr>
          <p:cNvPr id="1572" name="Google Shape;1572;p136"/>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Commercial/retail banking, securities, trading and  investment models</a:t>
            </a:r>
            <a:endParaRPr/>
          </a:p>
          <a:p>
            <a:pPr indent="0" lvl="0" marL="0" rtl="0" algn="l">
              <a:lnSpc>
                <a:spcPct val="90000"/>
              </a:lnSpc>
              <a:spcBef>
                <a:spcPts val="600"/>
              </a:spcBef>
              <a:spcAft>
                <a:spcPts val="0"/>
              </a:spcAft>
              <a:buClr>
                <a:schemeClr val="dk1"/>
              </a:buClr>
              <a:buSzPts val="900"/>
              <a:buNone/>
            </a:pPr>
            <a:r>
              <a:rPr lang="en-US"/>
              <a:t>Decision science, simulations and forecasting</a:t>
            </a:r>
            <a:endParaRPr/>
          </a:p>
          <a:p>
            <a:pPr indent="0" lvl="0" marL="0" rtl="0" algn="l">
              <a:lnSpc>
                <a:spcPct val="90000"/>
              </a:lnSpc>
              <a:spcBef>
                <a:spcPts val="600"/>
              </a:spcBef>
              <a:spcAft>
                <a:spcPts val="0"/>
              </a:spcAft>
              <a:buClr>
                <a:schemeClr val="dk1"/>
              </a:buClr>
              <a:buSzPts val="900"/>
              <a:buNone/>
            </a:pPr>
            <a:r>
              <a:rPr lang="en-US"/>
              <a:t>Investment recommendations</a:t>
            </a:r>
            <a:endParaRPr/>
          </a:p>
        </p:txBody>
      </p:sp>
      <p:sp>
        <p:nvSpPr>
          <p:cNvPr id="1573" name="Google Shape;1573;p136"/>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Real-time anomaly detection</a:t>
            </a:r>
            <a:endParaRPr/>
          </a:p>
          <a:p>
            <a:pPr indent="0" lvl="0" marL="0" rtl="0" algn="l">
              <a:lnSpc>
                <a:spcPct val="90000"/>
              </a:lnSpc>
              <a:spcBef>
                <a:spcPts val="600"/>
              </a:spcBef>
              <a:spcAft>
                <a:spcPts val="0"/>
              </a:spcAft>
              <a:buClr>
                <a:schemeClr val="dk1"/>
              </a:buClr>
              <a:buSzPts val="900"/>
              <a:buNone/>
            </a:pPr>
            <a:r>
              <a:rPr lang="en-US"/>
              <a:t>Card monitoring and fraud detection </a:t>
            </a:r>
            <a:endParaRPr/>
          </a:p>
          <a:p>
            <a:pPr indent="0" lvl="0" marL="0" rtl="0" algn="l">
              <a:lnSpc>
                <a:spcPct val="90000"/>
              </a:lnSpc>
              <a:spcBef>
                <a:spcPts val="600"/>
              </a:spcBef>
              <a:spcAft>
                <a:spcPts val="0"/>
              </a:spcAft>
              <a:buClr>
                <a:schemeClr val="dk1"/>
              </a:buClr>
              <a:buSzPts val="900"/>
              <a:buNone/>
            </a:pPr>
            <a:r>
              <a:rPr lang="en-US"/>
              <a:t>Security threat identification</a:t>
            </a:r>
            <a:endParaRPr/>
          </a:p>
          <a:p>
            <a:pPr indent="0" lvl="0" marL="0" rtl="0" algn="l">
              <a:lnSpc>
                <a:spcPct val="90000"/>
              </a:lnSpc>
              <a:spcBef>
                <a:spcPts val="600"/>
              </a:spcBef>
              <a:spcAft>
                <a:spcPts val="0"/>
              </a:spcAft>
              <a:buClr>
                <a:schemeClr val="dk1"/>
              </a:buClr>
              <a:buSzPts val="900"/>
              <a:buNone/>
            </a:pPr>
            <a:r>
              <a:rPr lang="en-US"/>
              <a:t>Risk aggregation</a:t>
            </a:r>
            <a:endParaRPr/>
          </a:p>
        </p:txBody>
      </p:sp>
      <p:sp>
        <p:nvSpPr>
          <p:cNvPr id="1574" name="Google Shape;1574;p136"/>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Enterprise DataHub</a:t>
            </a:r>
            <a:endParaRPr/>
          </a:p>
          <a:p>
            <a:pPr indent="0" lvl="0" marL="0" rtl="0" algn="l">
              <a:lnSpc>
                <a:spcPct val="90000"/>
              </a:lnSpc>
              <a:spcBef>
                <a:spcPts val="600"/>
              </a:spcBef>
              <a:spcAft>
                <a:spcPts val="0"/>
              </a:spcAft>
              <a:buClr>
                <a:schemeClr val="dk1"/>
              </a:buClr>
              <a:buSzPts val="900"/>
              <a:buNone/>
            </a:pPr>
            <a:r>
              <a:rPr lang="en-US"/>
              <a:t>Regulatory and compliance analysis</a:t>
            </a:r>
            <a:endParaRPr/>
          </a:p>
          <a:p>
            <a:pPr indent="0" lvl="0" marL="0" rtl="0" algn="l">
              <a:lnSpc>
                <a:spcPct val="90000"/>
              </a:lnSpc>
              <a:spcBef>
                <a:spcPts val="600"/>
              </a:spcBef>
              <a:spcAft>
                <a:spcPts val="0"/>
              </a:spcAft>
              <a:buClr>
                <a:schemeClr val="dk1"/>
              </a:buClr>
              <a:buSzPts val="900"/>
              <a:buNone/>
            </a:pPr>
            <a:r>
              <a:rPr lang="en-US"/>
              <a:t>Credit risk management</a:t>
            </a:r>
            <a:endParaRPr/>
          </a:p>
          <a:p>
            <a:pPr indent="0" lvl="0" marL="0" rtl="0" algn="l">
              <a:lnSpc>
                <a:spcPct val="90000"/>
              </a:lnSpc>
              <a:spcBef>
                <a:spcPts val="600"/>
              </a:spcBef>
              <a:spcAft>
                <a:spcPts val="0"/>
              </a:spcAft>
              <a:buClr>
                <a:schemeClr val="dk1"/>
              </a:buClr>
              <a:buSzPts val="900"/>
              <a:buNone/>
            </a:pPr>
            <a:r>
              <a:rPr lang="en-US"/>
              <a:t>Automated credit analytics</a:t>
            </a:r>
            <a:endParaRPr/>
          </a:p>
        </p:txBody>
      </p:sp>
      <p:sp>
        <p:nvSpPr>
          <p:cNvPr id="1575" name="Google Shape;1575;p136"/>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Recommendation engine</a:t>
            </a:r>
            <a:endParaRPr/>
          </a:p>
          <a:p>
            <a:pPr indent="0" lvl="0" marL="0" rtl="0" algn="l">
              <a:lnSpc>
                <a:spcPct val="90000"/>
              </a:lnSpc>
              <a:spcBef>
                <a:spcPts val="600"/>
              </a:spcBef>
              <a:spcAft>
                <a:spcPts val="0"/>
              </a:spcAft>
              <a:buClr>
                <a:schemeClr val="dk1"/>
              </a:buClr>
              <a:buSzPts val="900"/>
              <a:buNone/>
            </a:pPr>
            <a:r>
              <a:rPr lang="en-US"/>
              <a:t>Predictive analytics and targeted advertising</a:t>
            </a:r>
            <a:endParaRPr/>
          </a:p>
          <a:p>
            <a:pPr indent="0" lvl="0" marL="0" rtl="0" algn="l">
              <a:lnSpc>
                <a:spcPct val="90000"/>
              </a:lnSpc>
              <a:spcBef>
                <a:spcPts val="600"/>
              </a:spcBef>
              <a:spcAft>
                <a:spcPts val="0"/>
              </a:spcAft>
              <a:buClr>
                <a:schemeClr val="dk1"/>
              </a:buClr>
              <a:buSzPts val="900"/>
              <a:buNone/>
            </a:pPr>
            <a:r>
              <a:rPr lang="en-US"/>
              <a:t>Fast marketing and multi-channel engagement</a:t>
            </a:r>
            <a:endParaRPr/>
          </a:p>
          <a:p>
            <a:pPr indent="0" lvl="0" marL="0" rtl="0" algn="l">
              <a:lnSpc>
                <a:spcPct val="90000"/>
              </a:lnSpc>
              <a:spcBef>
                <a:spcPts val="600"/>
              </a:spcBef>
              <a:spcAft>
                <a:spcPts val="0"/>
              </a:spcAft>
              <a:buClr>
                <a:schemeClr val="dk1"/>
              </a:buClr>
              <a:buSzPts val="900"/>
              <a:buNone/>
            </a:pPr>
            <a:r>
              <a:rPr lang="en-US"/>
              <a:t>Customer sentiment analysis</a:t>
            </a:r>
            <a:endParaRPr/>
          </a:p>
        </p:txBody>
      </p:sp>
      <p:sp>
        <p:nvSpPr>
          <p:cNvPr id="1576" name="Google Shape;1576;p136"/>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Transaction data</a:t>
            </a:r>
            <a:endParaRPr/>
          </a:p>
          <a:p>
            <a:pPr indent="0" lvl="0" marL="0" rtl="0" algn="ctr">
              <a:lnSpc>
                <a:spcPct val="90000"/>
              </a:lnSpc>
              <a:spcBef>
                <a:spcPts val="400"/>
              </a:spcBef>
              <a:spcAft>
                <a:spcPts val="0"/>
              </a:spcAft>
              <a:buClr>
                <a:srgbClr val="000000"/>
              </a:buClr>
              <a:buSzPts val="900"/>
              <a:buNone/>
            </a:pPr>
            <a:r>
              <a:rPr lang="en-US"/>
              <a:t>Demographics</a:t>
            </a:r>
            <a:endParaRPr/>
          </a:p>
          <a:p>
            <a:pPr indent="0" lvl="0" marL="0" rtl="0" algn="ctr">
              <a:lnSpc>
                <a:spcPct val="90000"/>
              </a:lnSpc>
              <a:spcBef>
                <a:spcPts val="400"/>
              </a:spcBef>
              <a:spcAft>
                <a:spcPts val="0"/>
              </a:spcAft>
              <a:buClr>
                <a:srgbClr val="000000"/>
              </a:buClr>
              <a:buSzPts val="900"/>
              <a:buNone/>
            </a:pPr>
            <a:r>
              <a:rPr lang="en-US"/>
              <a:t>Purchasing history</a:t>
            </a:r>
            <a:endParaRPr/>
          </a:p>
          <a:p>
            <a:pPr indent="0" lvl="0" marL="0" rtl="0" algn="ctr">
              <a:lnSpc>
                <a:spcPct val="90000"/>
              </a:lnSpc>
              <a:spcBef>
                <a:spcPts val="400"/>
              </a:spcBef>
              <a:spcAft>
                <a:spcPts val="0"/>
              </a:spcAft>
              <a:buClr>
                <a:srgbClr val="000000"/>
              </a:buClr>
              <a:buSzPts val="900"/>
              <a:buNone/>
            </a:pPr>
            <a:r>
              <a:rPr lang="en-US"/>
              <a:t>Trends</a:t>
            </a:r>
            <a:endParaRPr/>
          </a:p>
        </p:txBody>
      </p:sp>
      <p:sp>
        <p:nvSpPr>
          <p:cNvPr id="1577" name="Google Shape;1577;p136"/>
          <p:cNvSpPr txBox="1"/>
          <p:nvPr>
            <p:ph idx="24" type="body"/>
          </p:nvPr>
        </p:nvSpPr>
        <p:spPr>
          <a:xfrm>
            <a:off x="460375"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Effective customer </a:t>
            </a:r>
            <a:br>
              <a:rPr lang="en-US"/>
            </a:br>
            <a:r>
              <a:rPr lang="en-US"/>
              <a:t>engagement</a:t>
            </a:r>
            <a:endParaRPr/>
          </a:p>
        </p:txBody>
      </p:sp>
      <p:sp>
        <p:nvSpPr>
          <p:cNvPr id="1578" name="Google Shape;1578;p136"/>
          <p:cNvSpPr txBox="1"/>
          <p:nvPr>
            <p:ph idx="25" type="body"/>
          </p:nvPr>
        </p:nvSpPr>
        <p:spPr>
          <a:xfrm>
            <a:off x="2815629"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Decision services </a:t>
            </a:r>
            <a:br>
              <a:rPr lang="en-US"/>
            </a:br>
            <a:r>
              <a:rPr lang="en-US"/>
              <a:t>management</a:t>
            </a:r>
            <a:endParaRPr/>
          </a:p>
          <a:p>
            <a:pPr indent="0" lvl="0" marL="0" rtl="0" algn="ctr">
              <a:lnSpc>
                <a:spcPct val="90000"/>
              </a:lnSpc>
              <a:spcBef>
                <a:spcPts val="200"/>
              </a:spcBef>
              <a:spcAft>
                <a:spcPts val="0"/>
              </a:spcAft>
              <a:buClr>
                <a:schemeClr val="dk2"/>
              </a:buClr>
              <a:buSzPts val="900"/>
              <a:buNone/>
            </a:pPr>
            <a:r>
              <a:t/>
            </a:r>
            <a:endParaRPr/>
          </a:p>
        </p:txBody>
      </p:sp>
      <p:sp>
        <p:nvSpPr>
          <p:cNvPr id="1579" name="Google Shape;1579;p136"/>
          <p:cNvSpPr txBox="1"/>
          <p:nvPr>
            <p:ph idx="26" type="body"/>
          </p:nvPr>
        </p:nvSpPr>
        <p:spPr>
          <a:xfrm>
            <a:off x="5170155"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Risk and revenue </a:t>
            </a:r>
            <a:br>
              <a:rPr lang="en-US"/>
            </a:br>
            <a:r>
              <a:rPr lang="en-US"/>
              <a:t>management</a:t>
            </a:r>
            <a:endParaRPr/>
          </a:p>
        </p:txBody>
      </p:sp>
      <p:sp>
        <p:nvSpPr>
          <p:cNvPr id="1580" name="Google Shape;1580;p136"/>
          <p:cNvSpPr txBox="1"/>
          <p:nvPr>
            <p:ph idx="27" type="body"/>
          </p:nvPr>
        </p:nvSpPr>
        <p:spPr>
          <a:xfrm>
            <a:off x="7520626"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Risk and compliance </a:t>
            </a:r>
            <a:br>
              <a:rPr lang="en-US"/>
            </a:br>
            <a:r>
              <a:rPr lang="en-US"/>
              <a:t>management</a:t>
            </a:r>
            <a:endParaRPr/>
          </a:p>
        </p:txBody>
      </p:sp>
      <p:sp>
        <p:nvSpPr>
          <p:cNvPr id="1581" name="Google Shape;1581;p136"/>
          <p:cNvSpPr txBox="1"/>
          <p:nvPr>
            <p:ph idx="28" type="body"/>
          </p:nvPr>
        </p:nvSpPr>
        <p:spPr>
          <a:xfrm>
            <a:off x="9876128"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Recommendation </a:t>
            </a:r>
            <a:br>
              <a:rPr lang="en-US"/>
            </a:br>
            <a:r>
              <a:rPr lang="en-US"/>
              <a:t>engine</a:t>
            </a:r>
            <a:endParaRPr/>
          </a:p>
        </p:txBody>
      </p:sp>
      <p:grpSp>
        <p:nvGrpSpPr>
          <p:cNvPr id="1582" name="Google Shape;1582;p136"/>
          <p:cNvGrpSpPr/>
          <p:nvPr/>
        </p:nvGrpSpPr>
        <p:grpSpPr>
          <a:xfrm>
            <a:off x="1186508" y="3052158"/>
            <a:ext cx="417672" cy="294374"/>
            <a:chOff x="917486" y="1658380"/>
            <a:chExt cx="544658" cy="383874"/>
          </a:xfrm>
        </p:grpSpPr>
        <p:sp>
          <p:nvSpPr>
            <p:cNvPr id="1583" name="Google Shape;1583;p136"/>
            <p:cNvSpPr/>
            <p:nvPr/>
          </p:nvSpPr>
          <p:spPr>
            <a:xfrm>
              <a:off x="917486" y="1658380"/>
              <a:ext cx="334834" cy="374115"/>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584" name="Google Shape;1584;p136"/>
            <p:cNvSpPr/>
            <p:nvPr/>
          </p:nvSpPr>
          <p:spPr>
            <a:xfrm>
              <a:off x="1292344" y="1872454"/>
              <a:ext cx="169800" cy="169800"/>
            </a:xfrm>
            <a:prstGeom prst="rect">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85" name="Google Shape;1585;p136"/>
            <p:cNvSpPr/>
            <p:nvPr/>
          </p:nvSpPr>
          <p:spPr>
            <a:xfrm>
              <a:off x="1292344" y="1658380"/>
              <a:ext cx="169800" cy="169800"/>
            </a:xfrm>
            <a:prstGeom prst="rect">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586" name="Google Shape;1586;p136"/>
            <p:cNvGrpSpPr/>
            <p:nvPr/>
          </p:nvGrpSpPr>
          <p:grpSpPr>
            <a:xfrm>
              <a:off x="1317491" y="1703232"/>
              <a:ext cx="118798" cy="103908"/>
              <a:chOff x="4043611" y="1845129"/>
              <a:chExt cx="486303" cy="444500"/>
            </a:xfrm>
          </p:grpSpPr>
          <p:sp>
            <p:nvSpPr>
              <p:cNvPr id="1587" name="Google Shape;1587;p136"/>
              <p:cNvSpPr/>
              <p:nvPr/>
            </p:nvSpPr>
            <p:spPr>
              <a:xfrm>
                <a:off x="4043611" y="1845129"/>
                <a:ext cx="120588" cy="444500"/>
              </a:xfrm>
              <a:prstGeom prst="rect">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88" name="Google Shape;1588;p136"/>
              <p:cNvSpPr/>
              <p:nvPr/>
            </p:nvSpPr>
            <p:spPr>
              <a:xfrm>
                <a:off x="4226468" y="1943239"/>
                <a:ext cx="120588" cy="346390"/>
              </a:xfrm>
              <a:prstGeom prst="rect">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589" name="Google Shape;1589;p136"/>
              <p:cNvSpPr/>
              <p:nvPr/>
            </p:nvSpPr>
            <p:spPr>
              <a:xfrm>
                <a:off x="4409326" y="2123442"/>
                <a:ext cx="120588" cy="166187"/>
              </a:xfrm>
              <a:prstGeom prst="rect">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1590" name="Google Shape;1590;p136"/>
            <p:cNvSpPr/>
            <p:nvPr/>
          </p:nvSpPr>
          <p:spPr>
            <a:xfrm rot="5400000">
              <a:off x="1319072" y="1899182"/>
              <a:ext cx="116343" cy="116343"/>
            </a:xfrm>
            <a:prstGeom prst="blockArc">
              <a:avLst>
                <a:gd fmla="val 10800000" name="adj1"/>
                <a:gd fmla="val 6194989" name="adj2"/>
                <a:gd fmla="val 35445" name="adj3"/>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nvGrpSpPr>
          <p:cNvPr id="1591" name="Google Shape;1591;p136"/>
          <p:cNvGrpSpPr/>
          <p:nvPr/>
        </p:nvGrpSpPr>
        <p:grpSpPr>
          <a:xfrm>
            <a:off x="5934230" y="3052891"/>
            <a:ext cx="322176" cy="292908"/>
            <a:chOff x="4530976" y="2990126"/>
            <a:chExt cx="231285" cy="210274"/>
          </a:xfrm>
        </p:grpSpPr>
        <p:sp>
          <p:nvSpPr>
            <p:cNvPr id="1592" name="Google Shape;1592;p136"/>
            <p:cNvSpPr/>
            <p:nvPr/>
          </p:nvSpPr>
          <p:spPr>
            <a:xfrm>
              <a:off x="4530976" y="2990126"/>
              <a:ext cx="231285" cy="210274"/>
            </a:xfrm>
            <a:prstGeom prst="triangle">
              <a:avLst>
                <a:gd fmla="val 50000" name="adj"/>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1593" name="Google Shape;1593;p136"/>
            <p:cNvGrpSpPr/>
            <p:nvPr/>
          </p:nvGrpSpPr>
          <p:grpSpPr>
            <a:xfrm>
              <a:off x="4646619" y="3052307"/>
              <a:ext cx="0" cy="114206"/>
              <a:chOff x="4791447" y="2616042"/>
              <a:chExt cx="0" cy="1333767"/>
            </a:xfrm>
          </p:grpSpPr>
          <p:cxnSp>
            <p:nvCxnSpPr>
              <p:cNvPr id="1594" name="Google Shape;1594;p136"/>
              <p:cNvCxnSpPr/>
              <p:nvPr/>
            </p:nvCxnSpPr>
            <p:spPr>
              <a:xfrm>
                <a:off x="4791447" y="2616042"/>
                <a:ext cx="0" cy="1030199"/>
              </a:xfrm>
              <a:prstGeom prst="straightConnector1">
                <a:avLst/>
              </a:prstGeom>
              <a:noFill/>
              <a:ln cap="flat" cmpd="sng" w="12700">
                <a:solidFill>
                  <a:srgbClr val="000000"/>
                </a:solidFill>
                <a:prstDash val="solid"/>
                <a:round/>
                <a:headEnd len="sm" w="sm" type="none"/>
                <a:tailEnd len="sm" w="sm" type="none"/>
              </a:ln>
            </p:spPr>
          </p:cxnSp>
          <p:cxnSp>
            <p:nvCxnSpPr>
              <p:cNvPr id="1595" name="Google Shape;1595;p136"/>
              <p:cNvCxnSpPr/>
              <p:nvPr/>
            </p:nvCxnSpPr>
            <p:spPr>
              <a:xfrm>
                <a:off x="4791447" y="3793904"/>
                <a:ext cx="0" cy="155905"/>
              </a:xfrm>
              <a:prstGeom prst="straightConnector1">
                <a:avLst/>
              </a:prstGeom>
              <a:noFill/>
              <a:ln cap="flat" cmpd="sng" w="12700">
                <a:solidFill>
                  <a:srgbClr val="000000"/>
                </a:solidFill>
                <a:prstDash val="solid"/>
                <a:round/>
                <a:headEnd len="sm" w="sm" type="none"/>
                <a:tailEnd len="sm" w="sm" type="none"/>
              </a:ln>
            </p:spPr>
          </p:cxnSp>
        </p:grpSp>
      </p:grpSp>
      <p:grpSp>
        <p:nvGrpSpPr>
          <p:cNvPr id="1596" name="Google Shape;1596;p136"/>
          <p:cNvGrpSpPr/>
          <p:nvPr/>
        </p:nvGrpSpPr>
        <p:grpSpPr>
          <a:xfrm>
            <a:off x="8233083" y="3017550"/>
            <a:ext cx="426877" cy="363590"/>
            <a:chOff x="7805727" y="1706954"/>
            <a:chExt cx="528015" cy="449734"/>
          </a:xfrm>
        </p:grpSpPr>
        <p:grpSp>
          <p:nvGrpSpPr>
            <p:cNvPr id="1597" name="Google Shape;1597;p136"/>
            <p:cNvGrpSpPr/>
            <p:nvPr/>
          </p:nvGrpSpPr>
          <p:grpSpPr>
            <a:xfrm>
              <a:off x="7921572" y="1706954"/>
              <a:ext cx="412170" cy="341878"/>
              <a:chOff x="8073681" y="1706954"/>
              <a:chExt cx="614480" cy="341878"/>
            </a:xfrm>
          </p:grpSpPr>
          <p:sp>
            <p:nvSpPr>
              <p:cNvPr id="1598" name="Google Shape;1598;p136"/>
              <p:cNvSpPr/>
              <p:nvPr/>
            </p:nvSpPr>
            <p:spPr>
              <a:xfrm>
                <a:off x="8073681" y="1706954"/>
                <a:ext cx="614480" cy="341877"/>
              </a:xfrm>
              <a:custGeom>
                <a:rect b="b" l="l" r="r" t="t"/>
                <a:pathLst>
                  <a:path extrusionOk="0" h="246" w="252">
                    <a:moveTo>
                      <a:pt x="0" y="0"/>
                    </a:moveTo>
                    <a:lnTo>
                      <a:pt x="0" y="246"/>
                    </a:lnTo>
                    <a:lnTo>
                      <a:pt x="252" y="246"/>
                    </a:lnTo>
                  </a:path>
                </a:pathLst>
              </a:custGeom>
              <a:solidFill>
                <a:schemeClr val="lt1"/>
              </a:solidFill>
              <a:ln cap="flat" cmpd="sng" w="12700">
                <a:solidFill>
                  <a:srgbClr val="000000"/>
                </a:solidFill>
                <a:prstDash val="solid"/>
                <a:miter lim="800000"/>
                <a:headEnd len="med" w="med" type="none"/>
                <a:tailEnd len="med" w="med"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599" name="Google Shape;1599;p136"/>
              <p:cNvSpPr/>
              <p:nvPr/>
            </p:nvSpPr>
            <p:spPr>
              <a:xfrm>
                <a:off x="8150170" y="1854745"/>
                <a:ext cx="46767" cy="194087"/>
              </a:xfrm>
              <a:prstGeom prst="rect">
                <a:avLst/>
              </a:prstGeom>
              <a:solidFill>
                <a:schemeClr val="lt1"/>
              </a:solid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600" name="Google Shape;1600;p136"/>
              <p:cNvSpPr/>
              <p:nvPr/>
            </p:nvSpPr>
            <p:spPr>
              <a:xfrm>
                <a:off x="8261021" y="1749711"/>
                <a:ext cx="48804" cy="299121"/>
              </a:xfrm>
              <a:prstGeom prst="rect">
                <a:avLst/>
              </a:prstGeom>
              <a:solidFill>
                <a:schemeClr val="lt1"/>
              </a:solid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601" name="Google Shape;1601;p136"/>
              <p:cNvSpPr/>
              <p:nvPr/>
            </p:nvSpPr>
            <p:spPr>
              <a:xfrm>
                <a:off x="8374123" y="1811339"/>
                <a:ext cx="48804" cy="237493"/>
              </a:xfrm>
              <a:prstGeom prst="rect">
                <a:avLst/>
              </a:prstGeom>
              <a:solidFill>
                <a:schemeClr val="lt1"/>
              </a:solid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602" name="Google Shape;1602;p136"/>
              <p:cNvSpPr/>
              <p:nvPr/>
            </p:nvSpPr>
            <p:spPr>
              <a:xfrm>
                <a:off x="8487012" y="1922897"/>
                <a:ext cx="46767" cy="125935"/>
              </a:xfrm>
              <a:prstGeom prst="rect">
                <a:avLst/>
              </a:prstGeom>
              <a:solidFill>
                <a:schemeClr val="lt1"/>
              </a:solid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603" name="Google Shape;1603;p136"/>
              <p:cNvSpPr/>
              <p:nvPr/>
            </p:nvSpPr>
            <p:spPr>
              <a:xfrm>
                <a:off x="8597863" y="1854745"/>
                <a:ext cx="48804" cy="194087"/>
              </a:xfrm>
              <a:prstGeom prst="rect">
                <a:avLst/>
              </a:prstGeom>
              <a:solidFill>
                <a:schemeClr val="lt1"/>
              </a:solid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grpSp>
          <p:nvGrpSpPr>
            <p:cNvPr id="1604" name="Google Shape;1604;p136"/>
            <p:cNvGrpSpPr/>
            <p:nvPr/>
          </p:nvGrpSpPr>
          <p:grpSpPr>
            <a:xfrm>
              <a:off x="7805727" y="1919038"/>
              <a:ext cx="326372" cy="237650"/>
              <a:chOff x="6896100" y="2562568"/>
              <a:chExt cx="2444545" cy="1780014"/>
            </a:xfrm>
          </p:grpSpPr>
          <p:sp>
            <p:nvSpPr>
              <p:cNvPr id="1605" name="Google Shape;1605;p136"/>
              <p:cNvSpPr/>
              <p:nvPr/>
            </p:nvSpPr>
            <p:spPr>
              <a:xfrm>
                <a:off x="6896100" y="2562568"/>
                <a:ext cx="2444545" cy="1780014"/>
              </a:xfrm>
              <a:prstGeom prst="roundRect">
                <a:avLst>
                  <a:gd fmla="val 16667" name="adj"/>
                </a:avLst>
              </a:prstGeom>
              <a:solidFill>
                <a:schemeClr val="lt1"/>
              </a:solid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cxnSp>
            <p:nvCxnSpPr>
              <p:cNvPr id="1606" name="Google Shape;1606;p136"/>
              <p:cNvCxnSpPr/>
              <p:nvPr/>
            </p:nvCxnSpPr>
            <p:spPr>
              <a:xfrm>
                <a:off x="6896100" y="3049104"/>
                <a:ext cx="2444545" cy="0"/>
              </a:xfrm>
              <a:prstGeom prst="straightConnector1">
                <a:avLst/>
              </a:prstGeom>
              <a:noFill/>
              <a:ln cap="flat" cmpd="sng" w="12700">
                <a:solidFill>
                  <a:srgbClr val="000000"/>
                </a:solidFill>
                <a:prstDash val="solid"/>
                <a:round/>
                <a:headEnd len="sm" w="sm" type="none"/>
                <a:tailEnd len="sm" w="sm" type="none"/>
              </a:ln>
            </p:spPr>
          </p:cxnSp>
          <p:cxnSp>
            <p:nvCxnSpPr>
              <p:cNvPr id="1607" name="Google Shape;1607;p136"/>
              <p:cNvCxnSpPr/>
              <p:nvPr/>
            </p:nvCxnSpPr>
            <p:spPr>
              <a:xfrm>
                <a:off x="6896100" y="3262707"/>
                <a:ext cx="2444545" cy="0"/>
              </a:xfrm>
              <a:prstGeom prst="straightConnector1">
                <a:avLst/>
              </a:prstGeom>
              <a:noFill/>
              <a:ln cap="flat" cmpd="sng" w="12700">
                <a:solidFill>
                  <a:srgbClr val="000000"/>
                </a:solidFill>
                <a:prstDash val="solid"/>
                <a:round/>
                <a:headEnd len="sm" w="sm" type="none"/>
                <a:tailEnd len="sm" w="sm" type="none"/>
              </a:ln>
            </p:spPr>
          </p:cxnSp>
          <p:sp>
            <p:nvSpPr>
              <p:cNvPr id="1608" name="Google Shape;1608;p136"/>
              <p:cNvSpPr/>
              <p:nvPr/>
            </p:nvSpPr>
            <p:spPr>
              <a:xfrm>
                <a:off x="7128691" y="3725511"/>
                <a:ext cx="569604" cy="379738"/>
              </a:xfrm>
              <a:prstGeom prst="roundRect">
                <a:avLst>
                  <a:gd fmla="val 25028" name="adj"/>
                </a:avLst>
              </a:prstGeom>
              <a:solidFill>
                <a:schemeClr val="lt1"/>
              </a:solid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1609" name="Google Shape;1609;p136"/>
          <p:cNvGrpSpPr/>
          <p:nvPr/>
        </p:nvGrpSpPr>
        <p:grpSpPr>
          <a:xfrm>
            <a:off x="10535828" y="3046812"/>
            <a:ext cx="533532" cy="305067"/>
            <a:chOff x="3422472" y="3216171"/>
            <a:chExt cx="773774" cy="442433"/>
          </a:xfrm>
        </p:grpSpPr>
        <p:sp>
          <p:nvSpPr>
            <p:cNvPr id="1610" name="Google Shape;1610;p136"/>
            <p:cNvSpPr/>
            <p:nvPr/>
          </p:nvSpPr>
          <p:spPr>
            <a:xfrm>
              <a:off x="3864674" y="3429829"/>
              <a:ext cx="331572" cy="228775"/>
            </a:xfrm>
            <a:custGeom>
              <a:rect b="b" l="l" r="r" t="t"/>
              <a:pathLst>
                <a:path extrusionOk="0" h="999" w="1451">
                  <a:moveTo>
                    <a:pt x="724" y="998"/>
                  </a:moveTo>
                  <a:lnTo>
                    <a:pt x="0" y="998"/>
                  </a:lnTo>
                  <a:lnTo>
                    <a:pt x="0" y="0"/>
                  </a:lnTo>
                  <a:lnTo>
                    <a:pt x="1450" y="0"/>
                  </a:lnTo>
                  <a:lnTo>
                    <a:pt x="1450" y="998"/>
                  </a:lnTo>
                  <a:lnTo>
                    <a:pt x="724" y="998"/>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611" name="Google Shape;1611;p136"/>
            <p:cNvGrpSpPr/>
            <p:nvPr/>
          </p:nvGrpSpPr>
          <p:grpSpPr>
            <a:xfrm>
              <a:off x="3537132" y="3216171"/>
              <a:ext cx="571433" cy="360800"/>
              <a:chOff x="992778" y="1508263"/>
              <a:chExt cx="2777318" cy="1753581"/>
            </a:xfrm>
          </p:grpSpPr>
          <p:sp>
            <p:nvSpPr>
              <p:cNvPr id="1612" name="Google Shape;1612;p136"/>
              <p:cNvSpPr/>
              <p:nvPr/>
            </p:nvSpPr>
            <p:spPr>
              <a:xfrm>
                <a:off x="992778" y="1508263"/>
                <a:ext cx="2777318" cy="1753581"/>
              </a:xfrm>
              <a:custGeom>
                <a:rect b="b" l="l" r="r" t="t"/>
                <a:pathLst>
                  <a:path extrusionOk="0" h="1578" w="2500">
                    <a:moveTo>
                      <a:pt x="1249" y="1577"/>
                    </a:moveTo>
                    <a:lnTo>
                      <a:pt x="0" y="1577"/>
                    </a:lnTo>
                    <a:lnTo>
                      <a:pt x="0" y="0"/>
                    </a:lnTo>
                    <a:lnTo>
                      <a:pt x="2499" y="0"/>
                    </a:lnTo>
                    <a:lnTo>
                      <a:pt x="2499" y="1577"/>
                    </a:lnTo>
                    <a:lnTo>
                      <a:pt x="1249" y="1577"/>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613" name="Google Shape;1613;p136"/>
              <p:cNvCxnSpPr/>
              <p:nvPr/>
            </p:nvCxnSpPr>
            <p:spPr>
              <a:xfrm rot="10800000">
                <a:off x="2619004" y="2828347"/>
                <a:ext cx="935572"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14" name="Google Shape;1614;p136"/>
              <p:cNvCxnSpPr/>
              <p:nvPr/>
            </p:nvCxnSpPr>
            <p:spPr>
              <a:xfrm rot="10800000">
                <a:off x="3123527" y="3026726"/>
                <a:ext cx="431049"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15" name="Google Shape;1615;p136"/>
              <p:cNvCxnSpPr/>
              <p:nvPr/>
            </p:nvCxnSpPr>
            <p:spPr>
              <a:xfrm rot="10800000">
                <a:off x="2619004" y="2629966"/>
                <a:ext cx="935572"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1616" name="Google Shape;1616;p136"/>
              <p:cNvSpPr/>
              <p:nvPr/>
            </p:nvSpPr>
            <p:spPr>
              <a:xfrm>
                <a:off x="2819836" y="2100952"/>
                <a:ext cx="298792" cy="298796"/>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17" name="Google Shape;1617;p136"/>
              <p:cNvSpPr/>
              <p:nvPr/>
            </p:nvSpPr>
            <p:spPr>
              <a:xfrm>
                <a:off x="1825483" y="2350766"/>
                <a:ext cx="298797"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18" name="Google Shape;1618;p136"/>
              <p:cNvSpPr/>
              <p:nvPr/>
            </p:nvSpPr>
            <p:spPr>
              <a:xfrm>
                <a:off x="1325860" y="1851143"/>
                <a:ext cx="298797"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19" name="Google Shape;1619;p136"/>
              <p:cNvSpPr/>
              <p:nvPr/>
            </p:nvSpPr>
            <p:spPr>
              <a:xfrm>
                <a:off x="2472058" y="1753178"/>
                <a:ext cx="298797"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20" name="Google Shape;1620;p136"/>
              <p:cNvSpPr/>
              <p:nvPr/>
            </p:nvSpPr>
            <p:spPr>
              <a:xfrm>
                <a:off x="3172509" y="1753178"/>
                <a:ext cx="298792"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621" name="Google Shape;1621;p136"/>
              <p:cNvCxnSpPr>
                <a:stCxn id="1619" idx="3"/>
                <a:endCxn id="1617" idx="7"/>
              </p:cNvCxnSpPr>
              <p:nvPr/>
            </p:nvCxnSpPr>
            <p:spPr>
              <a:xfrm flipH="1">
                <a:off x="2080216" y="2008213"/>
                <a:ext cx="435600" cy="387000"/>
              </a:xfrm>
              <a:prstGeom prst="straightConnector1">
                <a:avLst/>
              </a:prstGeom>
              <a:noFill/>
              <a:ln cap="flat" cmpd="sng" w="12700">
                <a:solidFill>
                  <a:srgbClr val="000000"/>
                </a:solidFill>
                <a:prstDash val="solid"/>
                <a:round/>
                <a:headEnd len="sm" w="sm" type="none"/>
                <a:tailEnd len="sm" w="sm" type="none"/>
              </a:ln>
            </p:spPr>
          </p:cxnSp>
          <p:cxnSp>
            <p:nvCxnSpPr>
              <p:cNvPr id="1622" name="Google Shape;1622;p136"/>
              <p:cNvCxnSpPr>
                <a:stCxn id="1618" idx="5"/>
                <a:endCxn id="1617" idx="1"/>
              </p:cNvCxnSpPr>
              <p:nvPr/>
            </p:nvCxnSpPr>
            <p:spPr>
              <a:xfrm>
                <a:off x="1580899" y="2106178"/>
                <a:ext cx="287700" cy="287700"/>
              </a:xfrm>
              <a:prstGeom prst="straightConnector1">
                <a:avLst/>
              </a:prstGeom>
              <a:noFill/>
              <a:ln cap="flat" cmpd="sng" w="12700">
                <a:solidFill>
                  <a:srgbClr val="000000"/>
                </a:solidFill>
                <a:prstDash val="solid"/>
                <a:round/>
                <a:headEnd len="sm" w="sm" type="none"/>
                <a:tailEnd len="sm" w="sm" type="none"/>
              </a:ln>
            </p:spPr>
          </p:cxnSp>
          <p:cxnSp>
            <p:nvCxnSpPr>
              <p:cNvPr id="1623" name="Google Shape;1623;p136"/>
              <p:cNvCxnSpPr>
                <a:stCxn id="1619" idx="5"/>
                <a:endCxn id="1616" idx="1"/>
              </p:cNvCxnSpPr>
              <p:nvPr/>
            </p:nvCxnSpPr>
            <p:spPr>
              <a:xfrm>
                <a:off x="2727097" y="2008213"/>
                <a:ext cx="137400" cy="137400"/>
              </a:xfrm>
              <a:prstGeom prst="straightConnector1">
                <a:avLst/>
              </a:prstGeom>
              <a:noFill/>
              <a:ln cap="flat" cmpd="sng" w="12700">
                <a:solidFill>
                  <a:srgbClr val="000000"/>
                </a:solidFill>
                <a:prstDash val="solid"/>
                <a:round/>
                <a:headEnd len="sm" w="sm" type="none"/>
                <a:tailEnd len="sm" w="sm" type="none"/>
              </a:ln>
            </p:spPr>
          </p:cxnSp>
          <p:cxnSp>
            <p:nvCxnSpPr>
              <p:cNvPr id="1624" name="Google Shape;1624;p136"/>
              <p:cNvCxnSpPr>
                <a:stCxn id="1616" idx="7"/>
                <a:endCxn id="1620" idx="3"/>
              </p:cNvCxnSpPr>
              <p:nvPr/>
            </p:nvCxnSpPr>
            <p:spPr>
              <a:xfrm flipH="1" rot="10800000">
                <a:off x="3074871" y="2007310"/>
                <a:ext cx="141600" cy="137400"/>
              </a:xfrm>
              <a:prstGeom prst="straightConnector1">
                <a:avLst/>
              </a:prstGeom>
              <a:noFill/>
              <a:ln cap="flat" cmpd="sng" w="12700">
                <a:solidFill>
                  <a:srgbClr val="000000"/>
                </a:solidFill>
                <a:prstDash val="solid"/>
                <a:round/>
                <a:headEnd len="sm" w="sm" type="none"/>
                <a:tailEnd len="sm" w="sm" type="none"/>
              </a:ln>
            </p:spPr>
          </p:cxnSp>
        </p:grpSp>
        <p:grpSp>
          <p:nvGrpSpPr>
            <p:cNvPr id="1625" name="Google Shape;1625;p136"/>
            <p:cNvGrpSpPr/>
            <p:nvPr/>
          </p:nvGrpSpPr>
          <p:grpSpPr>
            <a:xfrm>
              <a:off x="3422472" y="3429829"/>
              <a:ext cx="311507" cy="228775"/>
              <a:chOff x="710910" y="2546699"/>
              <a:chExt cx="1514008" cy="1111905"/>
            </a:xfrm>
          </p:grpSpPr>
          <p:sp>
            <p:nvSpPr>
              <p:cNvPr id="1626" name="Google Shape;1626;p136"/>
              <p:cNvSpPr/>
              <p:nvPr/>
            </p:nvSpPr>
            <p:spPr>
              <a:xfrm>
                <a:off x="710910" y="2546699"/>
                <a:ext cx="1514008" cy="1111905"/>
              </a:xfrm>
              <a:custGeom>
                <a:rect b="b" l="l" r="r" t="t"/>
                <a:pathLst>
                  <a:path extrusionOk="0" h="999" w="1650">
                    <a:moveTo>
                      <a:pt x="825" y="998"/>
                    </a:moveTo>
                    <a:lnTo>
                      <a:pt x="0" y="998"/>
                    </a:lnTo>
                    <a:lnTo>
                      <a:pt x="0" y="0"/>
                    </a:lnTo>
                    <a:lnTo>
                      <a:pt x="1649" y="0"/>
                    </a:lnTo>
                    <a:lnTo>
                      <a:pt x="1649" y="998"/>
                    </a:lnTo>
                    <a:lnTo>
                      <a:pt x="825" y="998"/>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627" name="Google Shape;1627;p136"/>
              <p:cNvGrpSpPr/>
              <p:nvPr/>
            </p:nvGrpSpPr>
            <p:grpSpPr>
              <a:xfrm>
                <a:off x="1619756" y="3207967"/>
                <a:ext cx="406559" cy="313488"/>
                <a:chOff x="1619756" y="3207967"/>
                <a:chExt cx="406559" cy="313488"/>
              </a:xfrm>
            </p:grpSpPr>
            <p:cxnSp>
              <p:nvCxnSpPr>
                <p:cNvPr id="1628" name="Google Shape;1628;p136"/>
                <p:cNvCxnSpPr/>
                <p:nvPr/>
              </p:nvCxnSpPr>
              <p:spPr>
                <a:xfrm rot="10800000">
                  <a:off x="1619756" y="3433284"/>
                  <a:ext cx="0" cy="88171"/>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29" name="Google Shape;1629;p136"/>
                <p:cNvCxnSpPr/>
                <p:nvPr/>
              </p:nvCxnSpPr>
              <p:spPr>
                <a:xfrm rot="10800000">
                  <a:off x="1721395" y="3335321"/>
                  <a:ext cx="0" cy="186134"/>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0" name="Google Shape;1630;p136"/>
                <p:cNvCxnSpPr/>
                <p:nvPr/>
              </p:nvCxnSpPr>
              <p:spPr>
                <a:xfrm rot="10800000">
                  <a:off x="1823035" y="3384303"/>
                  <a:ext cx="0" cy="137152"/>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1" name="Google Shape;1631;p136"/>
                <p:cNvCxnSpPr/>
                <p:nvPr/>
              </p:nvCxnSpPr>
              <p:spPr>
                <a:xfrm rot="10800000">
                  <a:off x="1924674" y="3207967"/>
                  <a:ext cx="0" cy="313488"/>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2" name="Google Shape;1632;p136"/>
                <p:cNvCxnSpPr/>
                <p:nvPr/>
              </p:nvCxnSpPr>
              <p:spPr>
                <a:xfrm rot="10800000">
                  <a:off x="2026315" y="3310830"/>
                  <a:ext cx="0" cy="210625"/>
                </a:xfrm>
                <a:prstGeom prst="straightConnector1">
                  <a:avLst/>
                </a:prstGeom>
                <a:solidFill>
                  <a:schemeClr val="lt1"/>
                </a:solidFill>
                <a:ln cap="sq" cmpd="sng" w="12700">
                  <a:solidFill>
                    <a:srgbClr val="000000"/>
                  </a:solidFill>
                  <a:prstDash val="solid"/>
                  <a:miter lim="800000"/>
                  <a:headEnd len="med" w="med" type="none"/>
                  <a:tailEnd len="med" w="med" type="none"/>
                </a:ln>
              </p:spPr>
            </p:cxnSp>
          </p:grpSp>
          <p:cxnSp>
            <p:nvCxnSpPr>
              <p:cNvPr id="1633" name="Google Shape;1633;p136"/>
              <p:cNvCxnSpPr/>
              <p:nvPr/>
            </p:nvCxnSpPr>
            <p:spPr>
              <a:xfrm>
                <a:off x="968292" y="3389202"/>
                <a:ext cx="249810"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4" name="Google Shape;1634;p136"/>
              <p:cNvCxnSpPr/>
              <p:nvPr/>
            </p:nvCxnSpPr>
            <p:spPr>
              <a:xfrm>
                <a:off x="968292" y="3492061"/>
                <a:ext cx="377165"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1635" name="Google Shape;1635;p136"/>
              <p:cNvSpPr/>
              <p:nvPr/>
            </p:nvSpPr>
            <p:spPr>
              <a:xfrm>
                <a:off x="943796" y="2718134"/>
                <a:ext cx="529014" cy="529013"/>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636" name="Google Shape;1636;p136"/>
              <p:cNvCxnSpPr/>
              <p:nvPr/>
            </p:nvCxnSpPr>
            <p:spPr>
              <a:xfrm>
                <a:off x="1698129" y="2856119"/>
                <a:ext cx="270825"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7" name="Google Shape;1637;p136"/>
              <p:cNvCxnSpPr/>
              <p:nvPr/>
            </p:nvCxnSpPr>
            <p:spPr>
              <a:xfrm>
                <a:off x="1915495" y="2733665"/>
                <a:ext cx="110823"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1638" name="Google Shape;1638;p136"/>
              <p:cNvCxnSpPr/>
              <p:nvPr/>
            </p:nvCxnSpPr>
            <p:spPr>
              <a:xfrm>
                <a:off x="1698129" y="2733665"/>
                <a:ext cx="93932"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1639" name="Google Shape;1639;p136"/>
              <p:cNvSpPr/>
              <p:nvPr/>
            </p:nvSpPr>
            <p:spPr>
              <a:xfrm>
                <a:off x="1833351" y="2713238"/>
                <a:ext cx="40854" cy="40854"/>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40" name="Google Shape;1640;p136"/>
              <p:cNvSpPr/>
              <p:nvPr/>
            </p:nvSpPr>
            <p:spPr>
              <a:xfrm>
                <a:off x="2006723" y="2835692"/>
                <a:ext cx="40854" cy="40854"/>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41" name="Google Shape;1641;p136"/>
              <p:cNvSpPr/>
              <p:nvPr/>
            </p:nvSpPr>
            <p:spPr>
              <a:xfrm>
                <a:off x="943792" y="2718135"/>
                <a:ext cx="529014" cy="529013"/>
              </a:xfrm>
              <a:prstGeom prst="pie">
                <a:avLst>
                  <a:gd fmla="val 0" name="adj1"/>
                  <a:gd fmla="val 16200000" name="adj2"/>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42" name="Google Shape;1642;p136"/>
              <p:cNvSpPr/>
              <p:nvPr/>
            </p:nvSpPr>
            <p:spPr>
              <a:xfrm>
                <a:off x="943795" y="2718134"/>
                <a:ext cx="529013" cy="529013"/>
              </a:xfrm>
              <a:prstGeom prst="pie">
                <a:avLst>
                  <a:gd fmla="val 2538419" name="adj1"/>
                  <a:gd fmla="val 16200000" name="adj2"/>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grpSp>
        <p:nvGrpSpPr>
          <p:cNvPr id="1643" name="Google Shape;1643;p136"/>
          <p:cNvGrpSpPr/>
          <p:nvPr/>
        </p:nvGrpSpPr>
        <p:grpSpPr>
          <a:xfrm>
            <a:off x="3535273" y="3052878"/>
            <a:ext cx="435252" cy="286414"/>
            <a:chOff x="3400425" y="3031525"/>
            <a:chExt cx="666750" cy="438750"/>
          </a:xfrm>
        </p:grpSpPr>
        <p:grpSp>
          <p:nvGrpSpPr>
            <p:cNvPr id="1644" name="Google Shape;1644;p136"/>
            <p:cNvGrpSpPr/>
            <p:nvPr/>
          </p:nvGrpSpPr>
          <p:grpSpPr>
            <a:xfrm>
              <a:off x="3702921" y="3100327"/>
              <a:ext cx="65876" cy="183670"/>
              <a:chOff x="6411171" y="5732451"/>
              <a:chExt cx="102309" cy="285249"/>
            </a:xfrm>
          </p:grpSpPr>
          <p:sp>
            <p:nvSpPr>
              <p:cNvPr id="1645" name="Google Shape;1645;p136"/>
              <p:cNvSpPr/>
              <p:nvPr/>
            </p:nvSpPr>
            <p:spPr>
              <a:xfrm>
                <a:off x="6411171" y="5769978"/>
                <a:ext cx="102309" cy="210195"/>
              </a:xfrm>
              <a:custGeom>
                <a:rect b="b" l="l" r="r" t="t"/>
                <a:pathLst>
                  <a:path extrusionOk="0" h="3544816" w="1725387">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1646" name="Google Shape;1646;p136"/>
              <p:cNvCxnSpPr/>
              <p:nvPr/>
            </p:nvCxnSpPr>
            <p:spPr>
              <a:xfrm>
                <a:off x="6464043" y="5732451"/>
                <a:ext cx="0" cy="285249"/>
              </a:xfrm>
              <a:prstGeom prst="straightConnector1">
                <a:avLst/>
              </a:prstGeom>
              <a:noFill/>
              <a:ln cap="flat" cmpd="sng" w="12700">
                <a:solidFill>
                  <a:srgbClr val="000000"/>
                </a:solidFill>
                <a:prstDash val="solid"/>
                <a:round/>
                <a:headEnd len="sm" w="sm" type="none"/>
                <a:tailEnd len="sm" w="sm" type="none"/>
              </a:ln>
            </p:spPr>
          </p:cxnSp>
        </p:grpSp>
        <p:sp>
          <p:nvSpPr>
            <p:cNvPr id="1647" name="Google Shape;1647;p136"/>
            <p:cNvSpPr/>
            <p:nvPr/>
          </p:nvSpPr>
          <p:spPr>
            <a:xfrm>
              <a:off x="3410465" y="3031525"/>
              <a:ext cx="650789" cy="321275"/>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648" name="Google Shape;1648;p136"/>
            <p:cNvCxnSpPr/>
            <p:nvPr/>
          </p:nvCxnSpPr>
          <p:spPr>
            <a:xfrm>
              <a:off x="3400425" y="3394075"/>
              <a:ext cx="666750" cy="0"/>
            </a:xfrm>
            <a:prstGeom prst="straightConnector1">
              <a:avLst/>
            </a:prstGeom>
            <a:noFill/>
            <a:ln cap="flat" cmpd="sng" w="12700">
              <a:solidFill>
                <a:srgbClr val="000000"/>
              </a:solidFill>
              <a:prstDash val="solid"/>
              <a:round/>
              <a:headEnd len="sm" w="sm" type="none"/>
              <a:tailEnd len="sm" w="sm" type="none"/>
            </a:ln>
          </p:spPr>
        </p:cxnSp>
        <p:cxnSp>
          <p:nvCxnSpPr>
            <p:cNvPr id="1649" name="Google Shape;1649;p136"/>
            <p:cNvCxnSpPr/>
            <p:nvPr/>
          </p:nvCxnSpPr>
          <p:spPr>
            <a:xfrm>
              <a:off x="3400425" y="3432175"/>
              <a:ext cx="666750" cy="0"/>
            </a:xfrm>
            <a:prstGeom prst="straightConnector1">
              <a:avLst/>
            </a:prstGeom>
            <a:noFill/>
            <a:ln cap="flat" cmpd="sng" w="12700">
              <a:solidFill>
                <a:srgbClr val="000000"/>
              </a:solidFill>
              <a:prstDash val="solid"/>
              <a:round/>
              <a:headEnd len="sm" w="sm" type="none"/>
              <a:tailEnd len="sm" w="sm" type="none"/>
            </a:ln>
          </p:spPr>
        </p:cxnSp>
        <p:cxnSp>
          <p:nvCxnSpPr>
            <p:cNvPr id="1650" name="Google Shape;1650;p136"/>
            <p:cNvCxnSpPr/>
            <p:nvPr/>
          </p:nvCxnSpPr>
          <p:spPr>
            <a:xfrm>
              <a:off x="3400425" y="3470275"/>
              <a:ext cx="666750" cy="0"/>
            </a:xfrm>
            <a:prstGeom prst="straightConnector1">
              <a:avLst/>
            </a:prstGeom>
            <a:noFill/>
            <a:ln cap="flat" cmpd="sng" w="12700">
              <a:solidFill>
                <a:srgbClr val="000000"/>
              </a:solidFill>
              <a:prstDash val="solid"/>
              <a:round/>
              <a:headEnd len="sm" w="sm" type="none"/>
              <a:tailEnd len="sm" w="sm" type="none"/>
            </a:ln>
          </p:spPr>
        </p:cxnSp>
        <p:cxnSp>
          <p:nvCxnSpPr>
            <p:cNvPr id="1651" name="Google Shape;1651;p136"/>
            <p:cNvCxnSpPr/>
            <p:nvPr/>
          </p:nvCxnSpPr>
          <p:spPr>
            <a:xfrm>
              <a:off x="3446252" y="3068403"/>
              <a:ext cx="60279" cy="0"/>
            </a:xfrm>
            <a:prstGeom prst="straightConnector1">
              <a:avLst/>
            </a:prstGeom>
            <a:noFill/>
            <a:ln cap="flat" cmpd="sng" w="12700">
              <a:solidFill>
                <a:srgbClr val="000000"/>
              </a:solidFill>
              <a:prstDash val="solid"/>
              <a:round/>
              <a:headEnd len="sm" w="sm" type="none"/>
              <a:tailEnd len="sm" w="sm" type="none"/>
            </a:ln>
          </p:spPr>
        </p:cxnSp>
        <p:cxnSp>
          <p:nvCxnSpPr>
            <p:cNvPr id="1652" name="Google Shape;1652;p136"/>
            <p:cNvCxnSpPr/>
            <p:nvPr/>
          </p:nvCxnSpPr>
          <p:spPr>
            <a:xfrm>
              <a:off x="3968684" y="3068403"/>
              <a:ext cx="60279" cy="0"/>
            </a:xfrm>
            <a:prstGeom prst="straightConnector1">
              <a:avLst/>
            </a:prstGeom>
            <a:noFill/>
            <a:ln cap="flat" cmpd="sng" w="12700">
              <a:solidFill>
                <a:srgbClr val="000000"/>
              </a:solidFill>
              <a:prstDash val="solid"/>
              <a:round/>
              <a:headEnd len="sm" w="sm" type="none"/>
              <a:tailEnd len="sm" w="sm" type="none"/>
            </a:ln>
          </p:spPr>
        </p:cxnSp>
        <p:cxnSp>
          <p:nvCxnSpPr>
            <p:cNvPr id="1653" name="Google Shape;1653;p136"/>
            <p:cNvCxnSpPr/>
            <p:nvPr/>
          </p:nvCxnSpPr>
          <p:spPr>
            <a:xfrm>
              <a:off x="3446252" y="3309527"/>
              <a:ext cx="60279" cy="0"/>
            </a:xfrm>
            <a:prstGeom prst="straightConnector1">
              <a:avLst/>
            </a:prstGeom>
            <a:noFill/>
            <a:ln cap="flat" cmpd="sng" w="12700">
              <a:solidFill>
                <a:srgbClr val="000000"/>
              </a:solidFill>
              <a:prstDash val="solid"/>
              <a:round/>
              <a:headEnd len="sm" w="sm" type="none"/>
              <a:tailEnd len="sm" w="sm" type="none"/>
            </a:ln>
          </p:spPr>
        </p:cxnSp>
        <p:cxnSp>
          <p:nvCxnSpPr>
            <p:cNvPr id="1654" name="Google Shape;1654;p136"/>
            <p:cNvCxnSpPr/>
            <p:nvPr/>
          </p:nvCxnSpPr>
          <p:spPr>
            <a:xfrm>
              <a:off x="3968684" y="3309527"/>
              <a:ext cx="60279" cy="0"/>
            </a:xfrm>
            <a:prstGeom prst="straightConnector1">
              <a:avLst/>
            </a:prstGeom>
            <a:noFill/>
            <a:ln cap="flat" cmpd="sng" w="12700">
              <a:solidFill>
                <a:srgbClr val="000000"/>
              </a:solidFill>
              <a:prstDash val="solid"/>
              <a:round/>
              <a:headEnd len="sm" w="sm" type="none"/>
              <a:tailEnd len="sm" w="sm" type="none"/>
            </a:ln>
          </p:spPr>
        </p:cxn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5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500"/>
                                        <p:tgtEl>
                                          <p:spTgt spid="1541"/>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500"/>
                                        <p:tgtEl>
                                          <p:spTgt spid="1546"/>
                                        </p:tgtEl>
                                      </p:cBhvr>
                                    </p:animEffect>
                                  </p:childTnLst>
                                </p:cTn>
                              </p:par>
                              <p:par>
                                <p:cTn fill="hold" nodeType="with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500"/>
                                        <p:tgtEl>
                                          <p:spTgt spid="1551"/>
                                        </p:tgtEl>
                                      </p:cBhvr>
                                    </p:animEffect>
                                  </p:childTnLst>
                                </p:cTn>
                              </p:par>
                              <p:par>
                                <p:cTn fill="hold" nodeType="withEffect" presetClass="entr" presetID="10" presetSubtype="0">
                                  <p:stCondLst>
                                    <p:cond delay="0"/>
                                  </p:stCondLst>
                                  <p:childTnLst>
                                    <p:set>
                                      <p:cBhvr>
                                        <p:cTn dur="1" fill="hold">
                                          <p:stCondLst>
                                            <p:cond delay="0"/>
                                          </p:stCondLst>
                                        </p:cTn>
                                        <p:tgtEl>
                                          <p:spTgt spid="1557">
                                            <p:txEl>
                                              <p:pRg end="0" st="0"/>
                                            </p:txEl>
                                          </p:spTgt>
                                        </p:tgtEl>
                                        <p:attrNameLst>
                                          <p:attrName>style.visibility</p:attrName>
                                        </p:attrNameLst>
                                      </p:cBhvr>
                                      <p:to>
                                        <p:strVal val="visible"/>
                                      </p:to>
                                    </p:set>
                                    <p:animEffect filter="fade" transition="in">
                                      <p:cBhvr>
                                        <p:cTn dur="500"/>
                                        <p:tgtEl>
                                          <p:spTgt spid="15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2">
                                            <p:txEl>
                                              <p:pRg end="0" st="0"/>
                                            </p:txEl>
                                          </p:spTgt>
                                        </p:tgtEl>
                                        <p:attrNameLst>
                                          <p:attrName>style.visibility</p:attrName>
                                        </p:attrNameLst>
                                      </p:cBhvr>
                                      <p:to>
                                        <p:strVal val="visible"/>
                                      </p:to>
                                    </p:set>
                                    <p:animEffect filter="fade" transition="in">
                                      <p:cBhvr>
                                        <p:cTn dur="500"/>
                                        <p:tgtEl>
                                          <p:spTgt spid="15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par>
                                <p:cTn fill="hold" nodeType="with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500"/>
                                        <p:tgtEl>
                                          <p:spTgt spid="15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500"/>
                                        <p:tgtEl>
                                          <p:spTgt spid="1542"/>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5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500"/>
                                        <p:tgtEl>
                                          <p:spTgt spid="1552"/>
                                        </p:tgtEl>
                                      </p:cBhvr>
                                    </p:animEffect>
                                  </p:childTnLst>
                                </p:cTn>
                              </p:par>
                              <p:par>
                                <p:cTn fill="hold" nodeType="withEffect" presetClass="entr" presetID="10" presetSubtype="0">
                                  <p:stCondLst>
                                    <p:cond delay="0"/>
                                  </p:stCondLst>
                                  <p:childTnLst>
                                    <p:set>
                                      <p:cBhvr>
                                        <p:cTn dur="1" fill="hold">
                                          <p:stCondLst>
                                            <p:cond delay="0"/>
                                          </p:stCondLst>
                                        </p:cTn>
                                        <p:tgtEl>
                                          <p:spTgt spid="1558">
                                            <p:txEl>
                                              <p:pRg end="0" st="0"/>
                                            </p:txEl>
                                          </p:spTgt>
                                        </p:tgtEl>
                                        <p:attrNameLst>
                                          <p:attrName>style.visibility</p:attrName>
                                        </p:attrNameLst>
                                      </p:cBhvr>
                                      <p:to>
                                        <p:strVal val="visible"/>
                                      </p:to>
                                    </p:set>
                                    <p:animEffect filter="fade" transition="in">
                                      <p:cBhvr>
                                        <p:cTn dur="500"/>
                                        <p:tgtEl>
                                          <p:spTgt spid="15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3">
                                            <p:txEl>
                                              <p:pRg end="0" st="0"/>
                                            </p:txEl>
                                          </p:spTgt>
                                        </p:tgtEl>
                                        <p:attrNameLst>
                                          <p:attrName>style.visibility</p:attrName>
                                        </p:attrNameLst>
                                      </p:cBhvr>
                                      <p:to>
                                        <p:strVal val="visible"/>
                                      </p:to>
                                    </p:set>
                                    <p:animEffect filter="fade" transition="in">
                                      <p:cBhvr>
                                        <p:cTn dur="500"/>
                                        <p:tgtEl>
                                          <p:spTgt spid="156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par>
                                <p:cTn fill="hold" nodeType="with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500"/>
                                        <p:tgtEl>
                                          <p:spTgt spid="1572"/>
                                        </p:tgtEl>
                                      </p:cBhvr>
                                    </p:animEffect>
                                  </p:childTnLst>
                                </p:cTn>
                              </p:par>
                              <p:par>
                                <p:cTn fill="hold" nodeType="withEffect" presetClass="entr" presetID="10" presetSubtype="0">
                                  <p:stCondLst>
                                    <p:cond delay="0"/>
                                  </p:stCondLst>
                                  <p:childTnLst>
                                    <p:set>
                                      <p:cBhvr>
                                        <p:cTn dur="1" fill="hold">
                                          <p:stCondLst>
                                            <p:cond delay="0"/>
                                          </p:stCondLst>
                                        </p:cTn>
                                        <p:tgtEl>
                                          <p:spTgt spid="1578">
                                            <p:txEl>
                                              <p:pRg end="0" st="0"/>
                                            </p:txEl>
                                          </p:spTgt>
                                        </p:tgtEl>
                                        <p:attrNameLst>
                                          <p:attrName>style.visibility</p:attrName>
                                        </p:attrNameLst>
                                      </p:cBhvr>
                                      <p:to>
                                        <p:strVal val="visible"/>
                                      </p:to>
                                    </p:set>
                                    <p:animEffect filter="fade" transition="in">
                                      <p:cBhvr>
                                        <p:cTn dur="500"/>
                                        <p:tgtEl>
                                          <p:spTgt spid="157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8">
                                            <p:txEl>
                                              <p:pRg end="1" st="1"/>
                                            </p:txEl>
                                          </p:spTgt>
                                        </p:tgtEl>
                                        <p:attrNameLst>
                                          <p:attrName>style.visibility</p:attrName>
                                        </p:attrNameLst>
                                      </p:cBhvr>
                                      <p:to>
                                        <p:strVal val="visible"/>
                                      </p:to>
                                    </p:set>
                                    <p:animEffect filter="fade" transition="in">
                                      <p:cBhvr>
                                        <p:cTn dur="500"/>
                                        <p:tgtEl>
                                          <p:spTgt spid="157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500"/>
                                        <p:tgtEl>
                                          <p:spTgt spid="1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500"/>
                                        <p:tgtEl>
                                          <p:spTgt spid="1538"/>
                                        </p:tgtEl>
                                      </p:cBhvr>
                                    </p:animEffect>
                                  </p:childTnLst>
                                </p:cTn>
                              </p:par>
                              <p:par>
                                <p:cTn fill="hold" nodeType="with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500"/>
                                        <p:tgtEl>
                                          <p:spTgt spid="1543"/>
                                        </p:tgtEl>
                                      </p:cBhvr>
                                    </p:animEffect>
                                  </p:childTnLst>
                                </p:cTn>
                              </p:par>
                              <p:par>
                                <p:cTn fill="hold" nodeType="with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par>
                                <p:cTn fill="hold" nodeType="with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5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500"/>
                                        <p:tgtEl>
                                          <p:spTgt spid="155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4">
                                            <p:txEl>
                                              <p:pRg end="0" st="0"/>
                                            </p:txEl>
                                          </p:spTgt>
                                        </p:tgtEl>
                                        <p:attrNameLst>
                                          <p:attrName>style.visibility</p:attrName>
                                        </p:attrNameLst>
                                      </p:cBhvr>
                                      <p:to>
                                        <p:strVal val="visible"/>
                                      </p:to>
                                    </p:set>
                                    <p:animEffect filter="fade" transition="in">
                                      <p:cBhvr>
                                        <p:cTn dur="500"/>
                                        <p:tgtEl>
                                          <p:spTgt spid="15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500"/>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5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79">
                                            <p:txEl>
                                              <p:pRg end="0" st="0"/>
                                            </p:txEl>
                                          </p:spTgt>
                                        </p:tgtEl>
                                        <p:attrNameLst>
                                          <p:attrName>style.visibility</p:attrName>
                                        </p:attrNameLst>
                                      </p:cBhvr>
                                      <p:to>
                                        <p:strVal val="visible"/>
                                      </p:to>
                                    </p:set>
                                    <p:animEffect filter="fade" transition="in">
                                      <p:cBhvr>
                                        <p:cTn dur="500"/>
                                        <p:tgtEl>
                                          <p:spTgt spid="157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500"/>
                                        <p:tgtEl>
                                          <p:spTgt spid="1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500"/>
                                        <p:tgtEl>
                                          <p:spTgt spid="1539"/>
                                        </p:tgtEl>
                                      </p:cBhvr>
                                    </p:animEffect>
                                  </p:childTnLst>
                                </p:cTn>
                              </p:par>
                              <p:par>
                                <p:cTn fill="hold" nodeType="with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500"/>
                                        <p:tgtEl>
                                          <p:spTgt spid="1544"/>
                                        </p:tgtEl>
                                      </p:cBhvr>
                                    </p:animEffect>
                                  </p:childTnLst>
                                </p:cTn>
                              </p:par>
                              <p:par>
                                <p:cTn fill="hold" nodeType="with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500"/>
                                        <p:tgtEl>
                                          <p:spTgt spid="1549"/>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500"/>
                                        <p:tgtEl>
                                          <p:spTgt spid="1554"/>
                                        </p:tgtEl>
                                      </p:cBhvr>
                                    </p:animEffect>
                                  </p:childTnLst>
                                </p:cTn>
                              </p:par>
                              <p:par>
                                <p:cTn fill="hold" nodeType="withEffect" presetClass="entr" presetID="10" presetSubtype="0">
                                  <p:stCondLst>
                                    <p:cond delay="0"/>
                                  </p:stCondLst>
                                  <p:childTnLst>
                                    <p:set>
                                      <p:cBhvr>
                                        <p:cTn dur="1" fill="hold">
                                          <p:stCondLst>
                                            <p:cond delay="0"/>
                                          </p:stCondLst>
                                        </p:cTn>
                                        <p:tgtEl>
                                          <p:spTgt spid="1560">
                                            <p:txEl>
                                              <p:pRg end="0" st="0"/>
                                            </p:txEl>
                                          </p:spTgt>
                                        </p:tgtEl>
                                        <p:attrNameLst>
                                          <p:attrName>style.visibility</p:attrName>
                                        </p:attrNameLst>
                                      </p:cBhvr>
                                      <p:to>
                                        <p:strVal val="visible"/>
                                      </p:to>
                                    </p:set>
                                    <p:animEffect filter="fade" transition="in">
                                      <p:cBhvr>
                                        <p:cTn dur="500"/>
                                        <p:tgtEl>
                                          <p:spTgt spid="15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animEffect filter="fade" transition="in">
                                      <p:cBhvr>
                                        <p:cTn dur="500"/>
                                        <p:tgtEl>
                                          <p:spTgt spid="156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500"/>
                                        <p:tgtEl>
                                          <p:spTgt spid="1574"/>
                                        </p:tgtEl>
                                      </p:cBhvr>
                                    </p:animEffect>
                                  </p:childTnLst>
                                </p:cTn>
                              </p:par>
                              <p:par>
                                <p:cTn fill="hold" nodeType="withEffect" presetClass="entr" presetID="10" presetSubtype="0">
                                  <p:stCondLst>
                                    <p:cond delay="0"/>
                                  </p:stCondLst>
                                  <p:childTnLst>
                                    <p:set>
                                      <p:cBhvr>
                                        <p:cTn dur="1" fill="hold">
                                          <p:stCondLst>
                                            <p:cond delay="0"/>
                                          </p:stCondLst>
                                        </p:cTn>
                                        <p:tgtEl>
                                          <p:spTgt spid="1580">
                                            <p:txEl>
                                              <p:pRg end="0" st="0"/>
                                            </p:txEl>
                                          </p:spTgt>
                                        </p:tgtEl>
                                        <p:attrNameLst>
                                          <p:attrName>style.visibility</p:attrName>
                                        </p:attrNameLst>
                                      </p:cBhvr>
                                      <p:to>
                                        <p:strVal val="visible"/>
                                      </p:to>
                                    </p:set>
                                    <p:animEffect filter="fade" transition="in">
                                      <p:cBhvr>
                                        <p:cTn dur="500"/>
                                        <p:tgtEl>
                                          <p:spTgt spid="15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500"/>
                                        <p:tgtEl>
                                          <p:spTgt spid="1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500"/>
                                        <p:tgtEl>
                                          <p:spTgt spid="1540"/>
                                        </p:tgtEl>
                                      </p:cBhvr>
                                    </p:animEffect>
                                  </p:childTnLst>
                                </p:cTn>
                              </p:par>
                              <p:par>
                                <p:cTn fill="hold" nodeType="with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5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500"/>
                                        <p:tgtEl>
                                          <p:spTgt spid="1550"/>
                                        </p:tgtEl>
                                      </p:cBhvr>
                                    </p:animEffect>
                                  </p:childTnLst>
                                </p:cTn>
                              </p:par>
                              <p:par>
                                <p:cTn fill="hold" nodeType="with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61">
                                            <p:txEl>
                                              <p:pRg end="0" st="0"/>
                                            </p:txEl>
                                          </p:spTgt>
                                        </p:tgtEl>
                                        <p:attrNameLst>
                                          <p:attrName>style.visibility</p:attrName>
                                        </p:attrNameLst>
                                      </p:cBhvr>
                                      <p:to>
                                        <p:strVal val="visible"/>
                                      </p:to>
                                    </p:set>
                                    <p:animEffect filter="fade" transition="in">
                                      <p:cBhvr>
                                        <p:cTn dur="500"/>
                                        <p:tgtEl>
                                          <p:spTgt spid="156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6">
                                            <p:txEl>
                                              <p:pRg end="0" st="0"/>
                                            </p:txEl>
                                          </p:spTgt>
                                        </p:tgtEl>
                                        <p:attrNameLst>
                                          <p:attrName>style.visibility</p:attrName>
                                        </p:attrNameLst>
                                      </p:cBhvr>
                                      <p:to>
                                        <p:strVal val="visible"/>
                                      </p:to>
                                    </p:set>
                                    <p:animEffect filter="fade" transition="in">
                                      <p:cBhvr>
                                        <p:cTn dur="500"/>
                                        <p:tgtEl>
                                          <p:spTgt spid="156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500"/>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500"/>
                                        <p:tgtEl>
                                          <p:spTgt spid="1575"/>
                                        </p:tgtEl>
                                      </p:cBhvr>
                                    </p:animEffect>
                                  </p:childTnLst>
                                </p:cTn>
                              </p:par>
                              <p:par>
                                <p:cTn fill="hold" nodeType="withEffect" presetClass="entr" presetID="10" presetSubtype="0">
                                  <p:stCondLst>
                                    <p:cond delay="0"/>
                                  </p:stCondLst>
                                  <p:childTnLst>
                                    <p:set>
                                      <p:cBhvr>
                                        <p:cTn dur="1" fill="hold">
                                          <p:stCondLst>
                                            <p:cond delay="0"/>
                                          </p:stCondLst>
                                        </p:cTn>
                                        <p:tgtEl>
                                          <p:spTgt spid="1581">
                                            <p:txEl>
                                              <p:pRg end="0" st="0"/>
                                            </p:txEl>
                                          </p:spTgt>
                                        </p:tgtEl>
                                        <p:attrNameLst>
                                          <p:attrName>style.visibility</p:attrName>
                                        </p:attrNameLst>
                                      </p:cBhvr>
                                      <p:to>
                                        <p:strVal val="visible"/>
                                      </p:to>
                                    </p:set>
                                    <p:animEffect filter="fade" transition="in">
                                      <p:cBhvr>
                                        <p:cTn dur="500"/>
                                        <p:tgtEl>
                                          <p:spTgt spid="15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137"/>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60" name="Google Shape;1660;p137"/>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61" name="Google Shape;1661;p137"/>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62" name="Google Shape;1662;p137"/>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63" name="Google Shape;1663;p137"/>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664" name="Google Shape;1664;p137"/>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665" name="Google Shape;1665;p137"/>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666" name="Google Shape;1666;p137"/>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667" name="Google Shape;1667;p137"/>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668" name="Google Shape;1668;p137"/>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1669" name="Google Shape;1669;p137"/>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670" name="Google Shape;1670;p137"/>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671" name="Google Shape;1671;p137"/>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672" name="Google Shape;1672;p137"/>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673" name="Google Shape;1673;p137"/>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674" name="Google Shape;1674;p137"/>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75" name="Google Shape;1675;p137"/>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76" name="Google Shape;1676;p137"/>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77" name="Google Shape;1677;p137"/>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78" name="Google Shape;1678;p137"/>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679" name="Google Shape;1679;p137"/>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HEALTH &amp; LIFE SCIENCES </a:t>
            </a:r>
            <a:endParaRPr/>
          </a:p>
        </p:txBody>
      </p:sp>
      <p:sp>
        <p:nvSpPr>
          <p:cNvPr id="1680" name="Google Shape;1680;p137"/>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Genomics and precision medicine</a:t>
            </a:r>
            <a:endParaRPr/>
          </a:p>
        </p:txBody>
      </p:sp>
      <p:sp>
        <p:nvSpPr>
          <p:cNvPr id="1681" name="Google Shape;1681;p137"/>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Clinical and</a:t>
            </a:r>
            <a:br>
              <a:rPr lang="en-US"/>
            </a:br>
            <a:r>
              <a:rPr lang="en-US"/>
              <a:t>claims data</a:t>
            </a:r>
            <a:endParaRPr/>
          </a:p>
        </p:txBody>
      </p:sp>
      <p:sp>
        <p:nvSpPr>
          <p:cNvPr id="1682" name="Google Shape;1682;p137"/>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GPU image processing</a:t>
            </a:r>
            <a:endParaRPr/>
          </a:p>
        </p:txBody>
      </p:sp>
      <p:sp>
        <p:nvSpPr>
          <p:cNvPr id="1683" name="Google Shape;1683;p137"/>
          <p:cNvSpPr txBox="1"/>
          <p:nvPr>
            <p:ph idx="4" type="body"/>
          </p:nvPr>
        </p:nvSpPr>
        <p:spPr>
          <a:xfrm>
            <a:off x="752468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IoT device</a:t>
            </a:r>
            <a:br>
              <a:rPr lang="en-US"/>
            </a:br>
            <a:r>
              <a:rPr lang="en-US"/>
              <a:t>analytics</a:t>
            </a:r>
            <a:endParaRPr/>
          </a:p>
        </p:txBody>
      </p:sp>
      <p:sp>
        <p:nvSpPr>
          <p:cNvPr id="1684" name="Google Shape;1684;p137"/>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Social</a:t>
            </a:r>
            <a:br>
              <a:rPr lang="en-US"/>
            </a:br>
            <a:r>
              <a:rPr lang="en-US"/>
              <a:t>analytics</a:t>
            </a:r>
            <a:endParaRPr/>
          </a:p>
        </p:txBody>
      </p:sp>
      <p:sp>
        <p:nvSpPr>
          <p:cNvPr id="1685" name="Google Shape;1685;p137"/>
          <p:cNvSpPr txBox="1"/>
          <p:nvPr>
            <p:ph idx="6" type="body"/>
          </p:nvPr>
        </p:nvSpPr>
        <p:spPr>
          <a:xfrm>
            <a:off x="461105"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a:t>
            </a:r>
            <a:br>
              <a:rPr lang="en-US"/>
            </a:br>
            <a:r>
              <a:rPr lang="en-US"/>
              <a:t>for drug development</a:t>
            </a:r>
            <a:endParaRPr/>
          </a:p>
        </p:txBody>
      </p:sp>
      <p:sp>
        <p:nvSpPr>
          <p:cNvPr id="1686" name="Google Shape;1686;p137"/>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outcomes and increased revenue</a:t>
            </a:r>
            <a:endParaRPr/>
          </a:p>
        </p:txBody>
      </p:sp>
      <p:sp>
        <p:nvSpPr>
          <p:cNvPr id="1687" name="Google Shape;1687;p137"/>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Diagnostics leveraging </a:t>
            </a:r>
            <a:br>
              <a:rPr lang="en-US"/>
            </a:br>
            <a:r>
              <a:rPr lang="en-US"/>
              <a:t>machine learning</a:t>
            </a:r>
            <a:endParaRPr/>
          </a:p>
        </p:txBody>
      </p:sp>
      <p:sp>
        <p:nvSpPr>
          <p:cNvPr id="1688" name="Google Shape;1688;p137"/>
          <p:cNvSpPr txBox="1"/>
          <p:nvPr>
            <p:ph idx="9" type="body"/>
          </p:nvPr>
        </p:nvSpPr>
        <p:spPr>
          <a:xfrm>
            <a:off x="752468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Predictive analytics transforms quality of care</a:t>
            </a:r>
            <a:endParaRPr/>
          </a:p>
        </p:txBody>
      </p:sp>
      <p:sp>
        <p:nvSpPr>
          <p:cNvPr id="1689" name="Google Shape;1689;p137"/>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patient communications and feedback</a:t>
            </a:r>
            <a:endParaRPr/>
          </a:p>
        </p:txBody>
      </p:sp>
      <p:sp>
        <p:nvSpPr>
          <p:cNvPr id="1690" name="Google Shape;1690;p137"/>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FAST-Q</a:t>
            </a:r>
            <a:endParaRPr/>
          </a:p>
          <a:p>
            <a:pPr indent="0" lvl="0" marL="0" rtl="0" algn="ctr">
              <a:lnSpc>
                <a:spcPct val="90000"/>
              </a:lnSpc>
              <a:spcBef>
                <a:spcPts val="400"/>
              </a:spcBef>
              <a:spcAft>
                <a:spcPts val="0"/>
              </a:spcAft>
              <a:buClr>
                <a:srgbClr val="000000"/>
              </a:buClr>
              <a:buSzPts val="900"/>
              <a:buNone/>
            </a:pPr>
            <a:r>
              <a:rPr lang="en-US"/>
              <a:t>BAM</a:t>
            </a:r>
            <a:endParaRPr/>
          </a:p>
          <a:p>
            <a:pPr indent="0" lvl="0" marL="0" rtl="0" algn="ctr">
              <a:lnSpc>
                <a:spcPct val="90000"/>
              </a:lnSpc>
              <a:spcBef>
                <a:spcPts val="400"/>
              </a:spcBef>
              <a:spcAft>
                <a:spcPts val="0"/>
              </a:spcAft>
              <a:buClr>
                <a:srgbClr val="000000"/>
              </a:buClr>
              <a:buSzPts val="900"/>
              <a:buNone/>
            </a:pPr>
            <a:r>
              <a:rPr lang="en-US"/>
              <a:t>SAM</a:t>
            </a:r>
            <a:endParaRPr/>
          </a:p>
          <a:p>
            <a:pPr indent="0" lvl="0" marL="0" rtl="0" algn="ctr">
              <a:lnSpc>
                <a:spcPct val="90000"/>
              </a:lnSpc>
              <a:spcBef>
                <a:spcPts val="400"/>
              </a:spcBef>
              <a:spcAft>
                <a:spcPts val="0"/>
              </a:spcAft>
              <a:buClr>
                <a:srgbClr val="000000"/>
              </a:buClr>
              <a:buSzPts val="900"/>
              <a:buNone/>
            </a:pPr>
            <a:r>
              <a:rPr lang="en-US"/>
              <a:t>VCF</a:t>
            </a:r>
            <a:endParaRPr/>
          </a:p>
          <a:p>
            <a:pPr indent="0" lvl="0" marL="0" rtl="0" algn="ctr">
              <a:lnSpc>
                <a:spcPct val="90000"/>
              </a:lnSpc>
              <a:spcBef>
                <a:spcPts val="400"/>
              </a:spcBef>
              <a:spcAft>
                <a:spcPts val="0"/>
              </a:spcAft>
              <a:buClr>
                <a:srgbClr val="000000"/>
              </a:buClr>
              <a:buSzPts val="900"/>
              <a:buNone/>
            </a:pPr>
            <a:r>
              <a:rPr lang="en-US"/>
              <a:t>Expression</a:t>
            </a:r>
            <a:endParaRPr/>
          </a:p>
        </p:txBody>
      </p:sp>
      <p:sp>
        <p:nvSpPr>
          <p:cNvPr id="1691" name="Google Shape;1691;p137"/>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HL7/CCD</a:t>
            </a:r>
            <a:endParaRPr/>
          </a:p>
          <a:p>
            <a:pPr indent="0" lvl="0" marL="0" rtl="0" algn="ctr">
              <a:lnSpc>
                <a:spcPct val="90000"/>
              </a:lnSpc>
              <a:spcBef>
                <a:spcPts val="400"/>
              </a:spcBef>
              <a:spcAft>
                <a:spcPts val="0"/>
              </a:spcAft>
              <a:buClr>
                <a:srgbClr val="000000"/>
              </a:buClr>
              <a:buSzPts val="900"/>
              <a:buNone/>
            </a:pPr>
            <a:r>
              <a:rPr lang="en-US"/>
              <a:t>837</a:t>
            </a:r>
            <a:endParaRPr/>
          </a:p>
          <a:p>
            <a:pPr indent="0" lvl="0" marL="0" rtl="0" algn="ctr">
              <a:lnSpc>
                <a:spcPct val="90000"/>
              </a:lnSpc>
              <a:spcBef>
                <a:spcPts val="400"/>
              </a:spcBef>
              <a:spcAft>
                <a:spcPts val="0"/>
              </a:spcAft>
              <a:buClr>
                <a:srgbClr val="000000"/>
              </a:buClr>
              <a:buSzPts val="900"/>
              <a:buNone/>
            </a:pPr>
            <a:r>
              <a:rPr lang="en-US"/>
              <a:t>Pharmacy</a:t>
            </a:r>
            <a:endParaRPr/>
          </a:p>
          <a:p>
            <a:pPr indent="0" lvl="0" marL="0" rtl="0" algn="ctr">
              <a:lnSpc>
                <a:spcPct val="90000"/>
              </a:lnSpc>
              <a:spcBef>
                <a:spcPts val="400"/>
              </a:spcBef>
              <a:spcAft>
                <a:spcPts val="0"/>
              </a:spcAft>
              <a:buClr>
                <a:srgbClr val="000000"/>
              </a:buClr>
              <a:buSzPts val="900"/>
              <a:buNone/>
            </a:pPr>
            <a:r>
              <a:rPr lang="en-US"/>
              <a:t>Registry</a:t>
            </a:r>
            <a:endParaRPr/>
          </a:p>
          <a:p>
            <a:pPr indent="0" lvl="0" marL="0" rtl="0" algn="ctr">
              <a:lnSpc>
                <a:spcPct val="90000"/>
              </a:lnSpc>
              <a:spcBef>
                <a:spcPts val="400"/>
              </a:spcBef>
              <a:spcAft>
                <a:spcPts val="0"/>
              </a:spcAft>
              <a:buClr>
                <a:srgbClr val="000000"/>
              </a:buClr>
              <a:buSzPts val="900"/>
              <a:buNone/>
            </a:pPr>
            <a:r>
              <a:rPr lang="en-US"/>
              <a:t>EMR</a:t>
            </a:r>
            <a:endParaRPr/>
          </a:p>
        </p:txBody>
      </p:sp>
      <p:sp>
        <p:nvSpPr>
          <p:cNvPr id="1692" name="Google Shape;1692;p137"/>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Readings</a:t>
            </a:r>
            <a:endParaRPr/>
          </a:p>
          <a:p>
            <a:pPr indent="0" lvl="0" marL="0" rtl="0" algn="ctr">
              <a:lnSpc>
                <a:spcPct val="90000"/>
              </a:lnSpc>
              <a:spcBef>
                <a:spcPts val="400"/>
              </a:spcBef>
              <a:spcAft>
                <a:spcPts val="0"/>
              </a:spcAft>
              <a:buClr>
                <a:srgbClr val="000000"/>
              </a:buClr>
              <a:buSzPts val="900"/>
              <a:buNone/>
            </a:pPr>
            <a:r>
              <a:rPr lang="en-US"/>
              <a:t>Time series</a:t>
            </a:r>
            <a:endParaRPr/>
          </a:p>
          <a:p>
            <a:pPr indent="0" lvl="0" marL="0" rtl="0" algn="ctr">
              <a:lnSpc>
                <a:spcPct val="90000"/>
              </a:lnSpc>
              <a:spcBef>
                <a:spcPts val="400"/>
              </a:spcBef>
              <a:spcAft>
                <a:spcPts val="0"/>
              </a:spcAft>
              <a:buClr>
                <a:srgbClr val="000000"/>
              </a:buClr>
              <a:buSzPts val="900"/>
              <a:buNone/>
            </a:pPr>
            <a:r>
              <a:rPr lang="en-US"/>
              <a:t>Event data</a:t>
            </a:r>
            <a:endParaRPr/>
          </a:p>
        </p:txBody>
      </p:sp>
      <p:sp>
        <p:nvSpPr>
          <p:cNvPr id="1693" name="Google Shape;1693;p137"/>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Social media</a:t>
            </a:r>
            <a:endParaRPr/>
          </a:p>
          <a:p>
            <a:pPr indent="0" lvl="0" marL="0" rtl="0" algn="ctr">
              <a:lnSpc>
                <a:spcPct val="90000"/>
              </a:lnSpc>
              <a:spcBef>
                <a:spcPts val="400"/>
              </a:spcBef>
              <a:spcAft>
                <a:spcPts val="0"/>
              </a:spcAft>
              <a:buClr>
                <a:srgbClr val="000000"/>
              </a:buClr>
              <a:buSzPts val="900"/>
              <a:buNone/>
            </a:pPr>
            <a:r>
              <a:rPr lang="en-US"/>
              <a:t>Adverse events</a:t>
            </a:r>
            <a:endParaRPr/>
          </a:p>
          <a:p>
            <a:pPr indent="0" lvl="0" marL="0" rtl="0" algn="ctr">
              <a:lnSpc>
                <a:spcPct val="90000"/>
              </a:lnSpc>
              <a:spcBef>
                <a:spcPts val="400"/>
              </a:spcBef>
              <a:spcAft>
                <a:spcPts val="0"/>
              </a:spcAft>
              <a:buClr>
                <a:srgbClr val="000000"/>
              </a:buClr>
              <a:buSzPts val="900"/>
              <a:buNone/>
            </a:pPr>
            <a:r>
              <a:rPr lang="en-US"/>
              <a:t>Unstructured</a:t>
            </a:r>
            <a:endParaRPr/>
          </a:p>
        </p:txBody>
      </p:sp>
      <p:sp>
        <p:nvSpPr>
          <p:cNvPr id="1694" name="Google Shape;1694;p137"/>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Single cell sequencing</a:t>
            </a:r>
            <a:endParaRPr/>
          </a:p>
          <a:p>
            <a:pPr indent="0" lvl="0" marL="0" rtl="0" algn="l">
              <a:lnSpc>
                <a:spcPct val="90000"/>
              </a:lnSpc>
              <a:spcBef>
                <a:spcPts val="600"/>
              </a:spcBef>
              <a:spcAft>
                <a:spcPts val="0"/>
              </a:spcAft>
              <a:buClr>
                <a:schemeClr val="dk1"/>
              </a:buClr>
              <a:buSzPts val="900"/>
              <a:buNone/>
            </a:pPr>
            <a:r>
              <a:rPr lang="en-US"/>
              <a:t>Biomarker, genetic, variant and population analytics</a:t>
            </a:r>
            <a:endParaRPr/>
          </a:p>
          <a:p>
            <a:pPr indent="0" lvl="0" marL="0" rtl="0" algn="l">
              <a:lnSpc>
                <a:spcPct val="90000"/>
              </a:lnSpc>
              <a:spcBef>
                <a:spcPts val="600"/>
              </a:spcBef>
              <a:spcAft>
                <a:spcPts val="0"/>
              </a:spcAft>
              <a:buClr>
                <a:schemeClr val="dk1"/>
              </a:buClr>
              <a:buSzPts val="900"/>
              <a:buNone/>
            </a:pPr>
            <a:r>
              <a:rPr lang="en-US"/>
              <a:t>ADAM and HAIL on Databricks</a:t>
            </a:r>
            <a:endParaRPr/>
          </a:p>
        </p:txBody>
      </p:sp>
      <p:sp>
        <p:nvSpPr>
          <p:cNvPr id="1695" name="Google Shape;1695;p137"/>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Claims data warehouse</a:t>
            </a:r>
            <a:endParaRPr/>
          </a:p>
          <a:p>
            <a:pPr indent="0" lvl="0" marL="0" rtl="0" algn="l">
              <a:lnSpc>
                <a:spcPct val="90000"/>
              </a:lnSpc>
              <a:spcBef>
                <a:spcPts val="600"/>
              </a:spcBef>
              <a:spcAft>
                <a:spcPts val="0"/>
              </a:spcAft>
              <a:buClr>
                <a:schemeClr val="dk1"/>
              </a:buClr>
              <a:buSzPts val="900"/>
              <a:buNone/>
            </a:pPr>
            <a:r>
              <a:rPr lang="en-US"/>
              <a:t>Readmission predictions</a:t>
            </a:r>
            <a:endParaRPr/>
          </a:p>
          <a:p>
            <a:pPr indent="0" lvl="0" marL="0" rtl="0" algn="l">
              <a:lnSpc>
                <a:spcPct val="90000"/>
              </a:lnSpc>
              <a:spcBef>
                <a:spcPts val="600"/>
              </a:spcBef>
              <a:spcAft>
                <a:spcPts val="0"/>
              </a:spcAft>
              <a:buClr>
                <a:schemeClr val="dk1"/>
              </a:buClr>
              <a:buSzPts val="900"/>
              <a:buNone/>
            </a:pPr>
            <a:r>
              <a:rPr lang="en-US"/>
              <a:t>Efficacy and comparative analytics</a:t>
            </a:r>
            <a:endParaRPr/>
          </a:p>
          <a:p>
            <a:pPr indent="0" lvl="0" marL="0" rtl="0" algn="l">
              <a:lnSpc>
                <a:spcPct val="90000"/>
              </a:lnSpc>
              <a:spcBef>
                <a:spcPts val="600"/>
              </a:spcBef>
              <a:spcAft>
                <a:spcPts val="0"/>
              </a:spcAft>
              <a:buClr>
                <a:schemeClr val="dk1"/>
              </a:buClr>
              <a:buSzPts val="900"/>
              <a:buNone/>
            </a:pPr>
            <a:r>
              <a:rPr lang="en-US"/>
              <a:t>Prescription adherence</a:t>
            </a:r>
            <a:endParaRPr/>
          </a:p>
          <a:p>
            <a:pPr indent="0" lvl="0" marL="0" rtl="0" algn="l">
              <a:lnSpc>
                <a:spcPct val="90000"/>
              </a:lnSpc>
              <a:spcBef>
                <a:spcPts val="600"/>
              </a:spcBef>
              <a:spcAft>
                <a:spcPts val="0"/>
              </a:spcAft>
              <a:buClr>
                <a:schemeClr val="dk1"/>
              </a:buClr>
              <a:buSzPts val="900"/>
              <a:buNone/>
            </a:pPr>
            <a:r>
              <a:rPr lang="en-US"/>
              <a:t>Market access analysis</a:t>
            </a:r>
            <a:endParaRPr/>
          </a:p>
        </p:txBody>
      </p:sp>
      <p:sp>
        <p:nvSpPr>
          <p:cNvPr id="1696" name="Google Shape;1696;p137"/>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Graphic intensive workloads</a:t>
            </a:r>
            <a:endParaRPr/>
          </a:p>
          <a:p>
            <a:pPr indent="0" lvl="0" marL="0" rtl="0" algn="l">
              <a:lnSpc>
                <a:spcPct val="90000"/>
              </a:lnSpc>
              <a:spcBef>
                <a:spcPts val="600"/>
              </a:spcBef>
              <a:spcAft>
                <a:spcPts val="0"/>
              </a:spcAft>
              <a:buClr>
                <a:schemeClr val="dk1"/>
              </a:buClr>
              <a:buSzPts val="900"/>
              <a:buNone/>
            </a:pPr>
            <a:r>
              <a:rPr lang="en-US"/>
              <a:t>Deep learning using</a:t>
            </a:r>
            <a:br>
              <a:rPr lang="en-US"/>
            </a:br>
            <a:r>
              <a:rPr lang="en-US"/>
              <a:t>Tensor Flow</a:t>
            </a:r>
            <a:endParaRPr/>
          </a:p>
          <a:p>
            <a:pPr indent="0" lvl="0" marL="0" rtl="0" algn="l">
              <a:lnSpc>
                <a:spcPct val="90000"/>
              </a:lnSpc>
              <a:spcBef>
                <a:spcPts val="600"/>
              </a:spcBef>
              <a:spcAft>
                <a:spcPts val="0"/>
              </a:spcAft>
              <a:buClr>
                <a:schemeClr val="dk1"/>
              </a:buClr>
              <a:buSzPts val="900"/>
              <a:buNone/>
            </a:pPr>
            <a:r>
              <a:rPr lang="en-US"/>
              <a:t>Pattern recognition </a:t>
            </a:r>
            <a:endParaRPr/>
          </a:p>
        </p:txBody>
      </p:sp>
      <p:sp>
        <p:nvSpPr>
          <p:cNvPr id="1697" name="Google Shape;1697;p137"/>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Aggregation of streaming events </a:t>
            </a:r>
            <a:endParaRPr/>
          </a:p>
          <a:p>
            <a:pPr indent="0" lvl="0" marL="0" rtl="0" algn="l">
              <a:lnSpc>
                <a:spcPct val="90000"/>
              </a:lnSpc>
              <a:spcBef>
                <a:spcPts val="600"/>
              </a:spcBef>
              <a:spcAft>
                <a:spcPts val="0"/>
              </a:spcAft>
              <a:buClr>
                <a:schemeClr val="dk1"/>
              </a:buClr>
              <a:buSzPts val="900"/>
              <a:buNone/>
            </a:pPr>
            <a:r>
              <a:rPr lang="en-US"/>
              <a:t>Predictive maintenance</a:t>
            </a:r>
            <a:endParaRPr/>
          </a:p>
          <a:p>
            <a:pPr indent="0" lvl="0" marL="0" rtl="0" algn="l">
              <a:lnSpc>
                <a:spcPct val="90000"/>
              </a:lnSpc>
              <a:spcBef>
                <a:spcPts val="600"/>
              </a:spcBef>
              <a:spcAft>
                <a:spcPts val="0"/>
              </a:spcAft>
              <a:buClr>
                <a:schemeClr val="dk1"/>
              </a:buClr>
              <a:buSzPts val="900"/>
              <a:buNone/>
            </a:pPr>
            <a:r>
              <a:rPr lang="en-US"/>
              <a:t>Anomaly detection</a:t>
            </a:r>
            <a:endParaRPr/>
          </a:p>
        </p:txBody>
      </p:sp>
      <p:sp>
        <p:nvSpPr>
          <p:cNvPr id="1698" name="Google Shape;1698;p137"/>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Real-time patient feedback via topic modelling </a:t>
            </a:r>
            <a:endParaRPr/>
          </a:p>
          <a:p>
            <a:pPr indent="0" lvl="0" marL="0" rtl="0" algn="l">
              <a:lnSpc>
                <a:spcPct val="90000"/>
              </a:lnSpc>
              <a:spcBef>
                <a:spcPts val="600"/>
              </a:spcBef>
              <a:spcAft>
                <a:spcPts val="0"/>
              </a:spcAft>
              <a:buClr>
                <a:schemeClr val="dk1"/>
              </a:buClr>
              <a:buSzPts val="900"/>
              <a:buNone/>
            </a:pPr>
            <a:r>
              <a:rPr lang="en-US"/>
              <a:t>Analytics across publication data</a:t>
            </a:r>
            <a:endParaRPr/>
          </a:p>
        </p:txBody>
      </p:sp>
      <p:sp>
        <p:nvSpPr>
          <p:cNvPr id="1699" name="Google Shape;1699;p137"/>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MRI</a:t>
            </a:r>
            <a:endParaRPr/>
          </a:p>
          <a:p>
            <a:pPr indent="0" lvl="0" marL="0" rtl="0" algn="ctr">
              <a:lnSpc>
                <a:spcPct val="90000"/>
              </a:lnSpc>
              <a:spcBef>
                <a:spcPts val="400"/>
              </a:spcBef>
              <a:spcAft>
                <a:spcPts val="0"/>
              </a:spcAft>
              <a:buClr>
                <a:srgbClr val="000000"/>
              </a:buClr>
              <a:buSzPts val="900"/>
              <a:buNone/>
            </a:pPr>
            <a:r>
              <a:rPr lang="en-US"/>
              <a:t>X-RAY</a:t>
            </a:r>
            <a:endParaRPr/>
          </a:p>
          <a:p>
            <a:pPr indent="0" lvl="0" marL="0" rtl="0" algn="ctr">
              <a:lnSpc>
                <a:spcPct val="90000"/>
              </a:lnSpc>
              <a:spcBef>
                <a:spcPts val="400"/>
              </a:spcBef>
              <a:spcAft>
                <a:spcPts val="0"/>
              </a:spcAft>
              <a:buClr>
                <a:srgbClr val="000000"/>
              </a:buClr>
              <a:buSzPts val="900"/>
              <a:buNone/>
            </a:pPr>
            <a:r>
              <a:rPr lang="en-US"/>
              <a:t>CT</a:t>
            </a:r>
            <a:endParaRPr/>
          </a:p>
          <a:p>
            <a:pPr indent="0" lvl="0" marL="0" rtl="0" algn="ctr">
              <a:lnSpc>
                <a:spcPct val="90000"/>
              </a:lnSpc>
              <a:spcBef>
                <a:spcPts val="400"/>
              </a:spcBef>
              <a:spcAft>
                <a:spcPts val="0"/>
              </a:spcAft>
              <a:buClr>
                <a:srgbClr val="000000"/>
              </a:buClr>
              <a:buSzPts val="900"/>
              <a:buNone/>
            </a:pPr>
            <a:r>
              <a:rPr lang="en-US"/>
              <a:t>Ultrasound</a:t>
            </a:r>
            <a:endParaRPr/>
          </a:p>
        </p:txBody>
      </p:sp>
      <p:sp>
        <p:nvSpPr>
          <p:cNvPr id="1700" name="Google Shape;1700;p137"/>
          <p:cNvSpPr txBox="1"/>
          <p:nvPr>
            <p:ph idx="24" type="body"/>
          </p:nvPr>
        </p:nvSpPr>
        <p:spPr>
          <a:xfrm>
            <a:off x="46037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DNA</a:t>
            </a:r>
            <a:br>
              <a:rPr lang="en-US"/>
            </a:br>
            <a:r>
              <a:rPr lang="en-US"/>
              <a:t>sequences</a:t>
            </a:r>
            <a:endParaRPr/>
          </a:p>
        </p:txBody>
      </p:sp>
      <p:sp>
        <p:nvSpPr>
          <p:cNvPr id="1701" name="Google Shape;1701;p137"/>
          <p:cNvSpPr txBox="1"/>
          <p:nvPr>
            <p:ph idx="25" type="body"/>
          </p:nvPr>
        </p:nvSpPr>
        <p:spPr>
          <a:xfrm>
            <a:off x="2815629"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Real world</a:t>
            </a:r>
            <a:br>
              <a:rPr lang="en-US"/>
            </a:br>
            <a:r>
              <a:rPr lang="en-US"/>
              <a:t>analytics</a:t>
            </a:r>
            <a:endParaRPr/>
          </a:p>
        </p:txBody>
      </p:sp>
      <p:sp>
        <p:nvSpPr>
          <p:cNvPr id="1702" name="Google Shape;1702;p137"/>
          <p:cNvSpPr txBox="1"/>
          <p:nvPr>
            <p:ph idx="26" type="body"/>
          </p:nvPr>
        </p:nvSpPr>
        <p:spPr>
          <a:xfrm>
            <a:off x="517015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Image</a:t>
            </a:r>
            <a:br>
              <a:rPr lang="en-US"/>
            </a:br>
            <a:r>
              <a:rPr lang="en-US"/>
              <a:t>deep learning</a:t>
            </a:r>
            <a:endParaRPr/>
          </a:p>
        </p:txBody>
      </p:sp>
      <p:sp>
        <p:nvSpPr>
          <p:cNvPr id="1703" name="Google Shape;1703;p137"/>
          <p:cNvSpPr txBox="1"/>
          <p:nvPr>
            <p:ph idx="27" type="body"/>
          </p:nvPr>
        </p:nvSpPr>
        <p:spPr>
          <a:xfrm>
            <a:off x="7520626"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Sensor</a:t>
            </a:r>
            <a:br>
              <a:rPr lang="en-US"/>
            </a:br>
            <a:r>
              <a:rPr lang="en-US"/>
              <a:t>data</a:t>
            </a:r>
            <a:endParaRPr/>
          </a:p>
        </p:txBody>
      </p:sp>
      <p:sp>
        <p:nvSpPr>
          <p:cNvPr id="1704" name="Google Shape;1704;p137"/>
          <p:cNvSpPr txBox="1"/>
          <p:nvPr>
            <p:ph idx="28" type="body"/>
          </p:nvPr>
        </p:nvSpPr>
        <p:spPr>
          <a:xfrm>
            <a:off x="9876128"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Social data</a:t>
            </a:r>
            <a:br>
              <a:rPr lang="en-US"/>
            </a:br>
            <a:r>
              <a:rPr lang="en-US"/>
              <a:t>listening</a:t>
            </a:r>
            <a:endParaRPr/>
          </a:p>
        </p:txBody>
      </p:sp>
      <p:grpSp>
        <p:nvGrpSpPr>
          <p:cNvPr id="1705" name="Google Shape;1705;p137"/>
          <p:cNvGrpSpPr/>
          <p:nvPr/>
        </p:nvGrpSpPr>
        <p:grpSpPr>
          <a:xfrm>
            <a:off x="3592285" y="3040749"/>
            <a:ext cx="298681" cy="336633"/>
            <a:chOff x="298037" y="2072988"/>
            <a:chExt cx="1992743" cy="2245950"/>
          </a:xfrm>
        </p:grpSpPr>
        <p:sp>
          <p:nvSpPr>
            <p:cNvPr id="1706" name="Google Shape;1706;p137"/>
            <p:cNvSpPr/>
            <p:nvPr/>
          </p:nvSpPr>
          <p:spPr>
            <a:xfrm>
              <a:off x="298037" y="3294738"/>
              <a:ext cx="572293" cy="572292"/>
            </a:xfrm>
            <a:prstGeom prst="ellipse">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07" name="Google Shape;1707;p137"/>
            <p:cNvSpPr/>
            <p:nvPr/>
          </p:nvSpPr>
          <p:spPr>
            <a:xfrm>
              <a:off x="508881" y="3505581"/>
              <a:ext cx="150605" cy="150605"/>
            </a:xfrm>
            <a:prstGeom prst="ellipse">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08" name="Google Shape;1708;p137"/>
            <p:cNvSpPr/>
            <p:nvPr/>
          </p:nvSpPr>
          <p:spPr>
            <a:xfrm>
              <a:off x="805808" y="2192883"/>
              <a:ext cx="1484972" cy="1302717"/>
            </a:xfrm>
            <a:custGeom>
              <a:rect b="b" l="l" r="r" t="t"/>
              <a:pathLst>
                <a:path extrusionOk="0" h="1463237" w="1484972">
                  <a:moveTo>
                    <a:pt x="1159771" y="0"/>
                  </a:moveTo>
                  <a:cubicBezTo>
                    <a:pt x="1545816" y="454"/>
                    <a:pt x="1520106" y="503462"/>
                    <a:pt x="1425807" y="799438"/>
                  </a:cubicBezTo>
                  <a:cubicBezTo>
                    <a:pt x="1331508" y="1095414"/>
                    <a:pt x="920174" y="1293108"/>
                    <a:pt x="746340" y="1297636"/>
                  </a:cubicBezTo>
                  <a:cubicBezTo>
                    <a:pt x="572506" y="1302164"/>
                    <a:pt x="159973" y="1098916"/>
                    <a:pt x="63906" y="803510"/>
                  </a:cubicBezTo>
                  <a:cubicBezTo>
                    <a:pt x="-32161" y="508103"/>
                    <a:pt x="-70605" y="4458"/>
                    <a:pt x="325157" y="2495"/>
                  </a:cubicBezTo>
                  <a:cubicBezTo>
                    <a:pt x="720919" y="532"/>
                    <a:pt x="604520" y="389016"/>
                    <a:pt x="744202" y="582277"/>
                  </a:cubicBezTo>
                  <a:cubicBezTo>
                    <a:pt x="882725" y="388185"/>
                    <a:pt x="773726" y="-454"/>
                    <a:pt x="1159771" y="0"/>
                  </a:cubicBezTo>
                  <a:close/>
                </a:path>
                <a:path extrusionOk="0" fill="none" h="1463237" w="1484972">
                  <a:moveTo>
                    <a:pt x="1159771" y="0"/>
                  </a:moveTo>
                  <a:cubicBezTo>
                    <a:pt x="1412616" y="180454"/>
                    <a:pt x="1496512" y="555565"/>
                    <a:pt x="1425807" y="799438"/>
                  </a:cubicBezTo>
                  <a:cubicBezTo>
                    <a:pt x="1355102" y="1043311"/>
                    <a:pt x="1046174" y="1462308"/>
                    <a:pt x="735540" y="1463236"/>
                  </a:cubicBezTo>
                  <a:cubicBezTo>
                    <a:pt x="424906" y="1464165"/>
                    <a:pt x="159973" y="1098916"/>
                    <a:pt x="63906" y="803510"/>
                  </a:cubicBezTo>
                  <a:cubicBezTo>
                    <a:pt x="-32161" y="508103"/>
                    <a:pt x="73395" y="184458"/>
                    <a:pt x="325157" y="2495"/>
                  </a:cubicBez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09" name="Google Shape;1709;p137"/>
            <p:cNvSpPr/>
            <p:nvPr/>
          </p:nvSpPr>
          <p:spPr>
            <a:xfrm>
              <a:off x="1130074" y="2072988"/>
              <a:ext cx="214574" cy="214574"/>
            </a:xfrm>
            <a:prstGeom prst="ellipse">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10" name="Google Shape;1710;p137"/>
            <p:cNvSpPr/>
            <p:nvPr/>
          </p:nvSpPr>
          <p:spPr>
            <a:xfrm>
              <a:off x="1749239" y="2072988"/>
              <a:ext cx="214574" cy="214574"/>
            </a:xfrm>
            <a:prstGeom prst="ellipse">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11" name="Google Shape;1711;p137"/>
            <p:cNvSpPr/>
            <p:nvPr/>
          </p:nvSpPr>
          <p:spPr>
            <a:xfrm>
              <a:off x="871317" y="3490521"/>
              <a:ext cx="676729" cy="828417"/>
            </a:xfrm>
            <a:custGeom>
              <a:rect b="b" l="l" r="r" t="t"/>
              <a:pathLst>
                <a:path extrusionOk="0" h="316340" w="258416">
                  <a:moveTo>
                    <a:pt x="258416" y="0"/>
                  </a:moveTo>
                  <a:lnTo>
                    <a:pt x="258416" y="246602"/>
                  </a:lnTo>
                  <a:cubicBezTo>
                    <a:pt x="257935" y="304840"/>
                    <a:pt x="218076" y="317135"/>
                    <a:pt x="179528" y="316302"/>
                  </a:cubicBezTo>
                  <a:cubicBezTo>
                    <a:pt x="139459" y="315613"/>
                    <a:pt x="96766" y="300487"/>
                    <a:pt x="97390" y="247291"/>
                  </a:cubicBezTo>
                  <a:lnTo>
                    <a:pt x="97390" y="83138"/>
                  </a:lnTo>
                  <a:cubicBezTo>
                    <a:pt x="97306" y="50675"/>
                    <a:pt x="69656" y="40527"/>
                    <a:pt x="0" y="39568"/>
                  </a:cubicBezTo>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712" name="Google Shape;1712;p137"/>
          <p:cNvGrpSpPr/>
          <p:nvPr/>
        </p:nvGrpSpPr>
        <p:grpSpPr>
          <a:xfrm>
            <a:off x="1215897" y="3039436"/>
            <a:ext cx="350815" cy="339259"/>
            <a:chOff x="996044" y="1583525"/>
            <a:chExt cx="4090563" cy="3955806"/>
          </a:xfrm>
        </p:grpSpPr>
        <p:grpSp>
          <p:nvGrpSpPr>
            <p:cNvPr id="1713" name="Google Shape;1713;p137"/>
            <p:cNvGrpSpPr/>
            <p:nvPr/>
          </p:nvGrpSpPr>
          <p:grpSpPr>
            <a:xfrm>
              <a:off x="996044" y="2736476"/>
              <a:ext cx="2559502" cy="2802855"/>
              <a:chOff x="996044" y="2736476"/>
              <a:chExt cx="2559502" cy="2802855"/>
            </a:xfrm>
          </p:grpSpPr>
          <p:sp>
            <p:nvSpPr>
              <p:cNvPr id="1714" name="Google Shape;1714;p137"/>
              <p:cNvSpPr/>
              <p:nvPr/>
            </p:nvSpPr>
            <p:spPr>
              <a:xfrm>
                <a:off x="2105616" y="2736476"/>
                <a:ext cx="1359589" cy="2802855"/>
              </a:xfrm>
              <a:custGeom>
                <a:rect b="b" l="l" r="r" t="t"/>
                <a:pathLst>
                  <a:path extrusionOk="0" h="392013" w="190155">
                    <a:moveTo>
                      <a:pt x="0" y="392013"/>
                    </a:moveTo>
                    <a:cubicBezTo>
                      <a:pt x="96849" y="289933"/>
                      <a:pt x="-56112" y="157086"/>
                      <a:pt x="54346" y="40048"/>
                    </a:cubicBezTo>
                    <a:cubicBezTo>
                      <a:pt x="94883" y="-2904"/>
                      <a:pt x="175907" y="-1235"/>
                      <a:pt x="190155" y="849"/>
                    </a:cubicBezTo>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1715" name="Google Shape;1715;p137"/>
              <p:cNvCxnSpPr/>
              <p:nvPr/>
            </p:nvCxnSpPr>
            <p:spPr>
              <a:xfrm>
                <a:off x="2956832" y="2777218"/>
                <a:ext cx="598714" cy="598714"/>
              </a:xfrm>
              <a:prstGeom prst="straightConnector1">
                <a:avLst/>
              </a:prstGeom>
              <a:noFill/>
              <a:ln cap="rnd" cmpd="sng" w="12700">
                <a:solidFill>
                  <a:srgbClr val="000000"/>
                </a:solidFill>
                <a:prstDash val="solid"/>
                <a:round/>
                <a:headEnd len="sm" w="sm" type="none"/>
                <a:tailEnd len="sm" w="sm" type="none"/>
              </a:ln>
            </p:spPr>
          </p:cxnSp>
          <p:sp>
            <p:nvSpPr>
              <p:cNvPr id="1716" name="Google Shape;1716;p137"/>
              <p:cNvSpPr/>
              <p:nvPr/>
            </p:nvSpPr>
            <p:spPr>
              <a:xfrm>
                <a:off x="996044" y="4242264"/>
                <a:ext cx="987878" cy="244009"/>
              </a:xfrm>
              <a:custGeom>
                <a:rect b="b" l="l" r="r" t="t"/>
                <a:pathLst>
                  <a:path extrusionOk="0" h="244009" w="987878">
                    <a:moveTo>
                      <a:pt x="0" y="244009"/>
                    </a:moveTo>
                    <a:cubicBezTo>
                      <a:pt x="345622" y="6792"/>
                      <a:pt x="683078" y="-24958"/>
                      <a:pt x="987878" y="14049"/>
                    </a:cubicBezTo>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1717" name="Google Shape;1717;p137"/>
              <p:cNvCxnSpPr/>
              <p:nvPr/>
            </p:nvCxnSpPr>
            <p:spPr>
              <a:xfrm>
                <a:off x="1336222" y="4310743"/>
                <a:ext cx="557893" cy="557893"/>
              </a:xfrm>
              <a:prstGeom prst="straightConnector1">
                <a:avLst/>
              </a:prstGeom>
              <a:noFill/>
              <a:ln cap="rnd" cmpd="sng" w="12700">
                <a:solidFill>
                  <a:srgbClr val="000000"/>
                </a:solidFill>
                <a:prstDash val="solid"/>
                <a:round/>
                <a:headEnd len="sm" w="sm" type="none"/>
                <a:tailEnd len="sm" w="sm" type="none"/>
              </a:ln>
            </p:spPr>
          </p:cxnSp>
        </p:grpSp>
        <p:sp>
          <p:nvSpPr>
            <p:cNvPr id="1718" name="Google Shape;1718;p137"/>
            <p:cNvSpPr/>
            <p:nvPr/>
          </p:nvSpPr>
          <p:spPr>
            <a:xfrm rot="10800000">
              <a:off x="2630314" y="1583525"/>
              <a:ext cx="1359589" cy="2802855"/>
            </a:xfrm>
            <a:custGeom>
              <a:rect b="b" l="l" r="r" t="t"/>
              <a:pathLst>
                <a:path extrusionOk="0" h="392013" w="190155">
                  <a:moveTo>
                    <a:pt x="0" y="392013"/>
                  </a:moveTo>
                  <a:cubicBezTo>
                    <a:pt x="96849" y="289933"/>
                    <a:pt x="-56112" y="157086"/>
                    <a:pt x="54346" y="40048"/>
                  </a:cubicBezTo>
                  <a:cubicBezTo>
                    <a:pt x="94883" y="-2904"/>
                    <a:pt x="175907" y="-1235"/>
                    <a:pt x="190155" y="849"/>
                  </a:cubicBezTo>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1719" name="Google Shape;1719;p137"/>
            <p:cNvCxnSpPr/>
            <p:nvPr/>
          </p:nvCxnSpPr>
          <p:spPr>
            <a:xfrm rot="10800000">
              <a:off x="2539973" y="3746924"/>
              <a:ext cx="598714" cy="598714"/>
            </a:xfrm>
            <a:prstGeom prst="straightConnector1">
              <a:avLst/>
            </a:prstGeom>
            <a:noFill/>
            <a:ln cap="rnd" cmpd="sng" w="12700">
              <a:solidFill>
                <a:srgbClr val="000000"/>
              </a:solidFill>
              <a:prstDash val="solid"/>
              <a:round/>
              <a:headEnd len="sm" w="sm" type="none"/>
              <a:tailEnd len="sm" w="sm" type="none"/>
            </a:ln>
          </p:spPr>
        </p:cxnSp>
        <p:sp>
          <p:nvSpPr>
            <p:cNvPr id="1720" name="Google Shape;1720;p137"/>
            <p:cNvSpPr/>
            <p:nvPr/>
          </p:nvSpPr>
          <p:spPr>
            <a:xfrm rot="10800000">
              <a:off x="4098729" y="2668235"/>
              <a:ext cx="987878" cy="244009"/>
            </a:xfrm>
            <a:custGeom>
              <a:rect b="b" l="l" r="r" t="t"/>
              <a:pathLst>
                <a:path extrusionOk="0" h="244009" w="987878">
                  <a:moveTo>
                    <a:pt x="0" y="244009"/>
                  </a:moveTo>
                  <a:cubicBezTo>
                    <a:pt x="345622" y="6792"/>
                    <a:pt x="683078" y="-24958"/>
                    <a:pt x="987878" y="14049"/>
                  </a:cubicBezTo>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1721" name="Google Shape;1721;p137"/>
            <p:cNvCxnSpPr/>
            <p:nvPr/>
          </p:nvCxnSpPr>
          <p:spPr>
            <a:xfrm rot="10800000">
              <a:off x="4135782" y="2296423"/>
              <a:ext cx="557893" cy="557893"/>
            </a:xfrm>
            <a:prstGeom prst="straightConnector1">
              <a:avLst/>
            </a:prstGeom>
            <a:noFill/>
            <a:ln cap="rnd" cmpd="sng" w="12700">
              <a:solidFill>
                <a:srgbClr val="000000"/>
              </a:solidFill>
              <a:prstDash val="solid"/>
              <a:round/>
              <a:headEnd len="sm" w="sm" type="none"/>
              <a:tailEnd len="sm" w="sm" type="none"/>
            </a:ln>
          </p:spPr>
        </p:cxnSp>
        <p:cxnSp>
          <p:nvCxnSpPr>
            <p:cNvPr id="1722" name="Google Shape;1722;p137"/>
            <p:cNvCxnSpPr/>
            <p:nvPr/>
          </p:nvCxnSpPr>
          <p:spPr>
            <a:xfrm rot="10800000">
              <a:off x="2496493" y="3023382"/>
              <a:ext cx="1090409" cy="1090405"/>
            </a:xfrm>
            <a:prstGeom prst="straightConnector1">
              <a:avLst/>
            </a:prstGeom>
            <a:noFill/>
            <a:ln cap="rnd" cmpd="sng" w="12700">
              <a:solidFill>
                <a:srgbClr val="000000"/>
              </a:solidFill>
              <a:prstDash val="solid"/>
              <a:round/>
              <a:headEnd len="sm" w="sm" type="none"/>
              <a:tailEnd len="sm" w="sm" type="none"/>
            </a:ln>
          </p:spPr>
        </p:cxnSp>
      </p:grpSp>
      <p:grpSp>
        <p:nvGrpSpPr>
          <p:cNvPr id="1723" name="Google Shape;1723;p137"/>
          <p:cNvGrpSpPr/>
          <p:nvPr/>
        </p:nvGrpSpPr>
        <p:grpSpPr>
          <a:xfrm>
            <a:off x="5917007" y="3043181"/>
            <a:ext cx="339946" cy="331769"/>
            <a:chOff x="4839850" y="1431679"/>
            <a:chExt cx="669788" cy="653683"/>
          </a:xfrm>
        </p:grpSpPr>
        <p:grpSp>
          <p:nvGrpSpPr>
            <p:cNvPr id="1724" name="Google Shape;1724;p137"/>
            <p:cNvGrpSpPr/>
            <p:nvPr/>
          </p:nvGrpSpPr>
          <p:grpSpPr>
            <a:xfrm>
              <a:off x="4839850" y="1431679"/>
              <a:ext cx="445023" cy="476389"/>
              <a:chOff x="4839850" y="1431679"/>
              <a:chExt cx="445023" cy="476389"/>
            </a:xfrm>
          </p:grpSpPr>
          <p:sp>
            <p:nvSpPr>
              <p:cNvPr id="1725" name="Google Shape;1725;p137"/>
              <p:cNvSpPr/>
              <p:nvPr/>
            </p:nvSpPr>
            <p:spPr>
              <a:xfrm>
                <a:off x="4895407" y="1487181"/>
                <a:ext cx="331628" cy="299456"/>
              </a:xfrm>
              <a:prstGeom prst="rect">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26" name="Google Shape;1726;p137"/>
              <p:cNvSpPr/>
              <p:nvPr/>
            </p:nvSpPr>
            <p:spPr>
              <a:xfrm>
                <a:off x="4895407" y="1609686"/>
                <a:ext cx="331628" cy="163339"/>
              </a:xfrm>
              <a:custGeom>
                <a:rect b="b" l="l" r="r" t="t"/>
                <a:pathLst>
                  <a:path extrusionOk="0" h="132" w="268">
                    <a:moveTo>
                      <a:pt x="268" y="132"/>
                    </a:moveTo>
                    <a:lnTo>
                      <a:pt x="179" y="44"/>
                    </a:lnTo>
                    <a:lnTo>
                      <a:pt x="156" y="66"/>
                    </a:lnTo>
                    <a:lnTo>
                      <a:pt x="89" y="0"/>
                    </a:lnTo>
                    <a:lnTo>
                      <a:pt x="0" y="88"/>
                    </a:lnTo>
                  </a:path>
                </a:pathLst>
              </a:custGeom>
              <a:noFill/>
              <a:ln cap="flat" cmpd="sng" w="12700">
                <a:solidFill>
                  <a:srgbClr val="0000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27" name="Google Shape;1727;p137"/>
              <p:cNvSpPr/>
              <p:nvPr/>
            </p:nvSpPr>
            <p:spPr>
              <a:xfrm>
                <a:off x="5116905" y="1541628"/>
                <a:ext cx="55684" cy="54447"/>
              </a:xfrm>
              <a:prstGeom prst="ellipse">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28" name="Google Shape;1728;p137"/>
              <p:cNvSpPr/>
              <p:nvPr/>
            </p:nvSpPr>
            <p:spPr>
              <a:xfrm>
                <a:off x="4839850" y="1431679"/>
                <a:ext cx="445023" cy="476389"/>
              </a:xfrm>
              <a:prstGeom prst="rect">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729" name="Google Shape;1729;p137"/>
            <p:cNvGrpSpPr/>
            <p:nvPr/>
          </p:nvGrpSpPr>
          <p:grpSpPr>
            <a:xfrm>
              <a:off x="5057872" y="1834698"/>
              <a:ext cx="451766" cy="250664"/>
              <a:chOff x="5057872" y="1834698"/>
              <a:chExt cx="451766" cy="250664"/>
            </a:xfrm>
          </p:grpSpPr>
          <p:sp>
            <p:nvSpPr>
              <p:cNvPr id="1730" name="Google Shape;1730;p137"/>
              <p:cNvSpPr/>
              <p:nvPr/>
            </p:nvSpPr>
            <p:spPr>
              <a:xfrm>
                <a:off x="5145456" y="1848310"/>
                <a:ext cx="282346" cy="226540"/>
              </a:xfrm>
              <a:prstGeom prst="ellipse">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31" name="Google Shape;1731;p137"/>
              <p:cNvSpPr/>
              <p:nvPr/>
            </p:nvSpPr>
            <p:spPr>
              <a:xfrm>
                <a:off x="5057872" y="1834698"/>
                <a:ext cx="451766" cy="250664"/>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grpSp>
        <p:nvGrpSpPr>
          <p:cNvPr id="1732" name="Google Shape;1732;p137"/>
          <p:cNvGrpSpPr/>
          <p:nvPr/>
        </p:nvGrpSpPr>
        <p:grpSpPr>
          <a:xfrm>
            <a:off x="8185252" y="3039901"/>
            <a:ext cx="522536" cy="338329"/>
            <a:chOff x="7914731" y="1469195"/>
            <a:chExt cx="798691" cy="517135"/>
          </a:xfrm>
        </p:grpSpPr>
        <p:grpSp>
          <p:nvGrpSpPr>
            <p:cNvPr id="1733" name="Google Shape;1733;p137"/>
            <p:cNvGrpSpPr/>
            <p:nvPr/>
          </p:nvGrpSpPr>
          <p:grpSpPr>
            <a:xfrm>
              <a:off x="8517828" y="1469195"/>
              <a:ext cx="195594" cy="517135"/>
              <a:chOff x="8517828" y="1469195"/>
              <a:chExt cx="195594" cy="517135"/>
            </a:xfrm>
          </p:grpSpPr>
          <p:sp>
            <p:nvSpPr>
              <p:cNvPr id="1734" name="Google Shape;1734;p137"/>
              <p:cNvSpPr/>
              <p:nvPr/>
            </p:nvSpPr>
            <p:spPr>
              <a:xfrm>
                <a:off x="8517828" y="1553846"/>
                <a:ext cx="93486" cy="347834"/>
              </a:xfrm>
              <a:custGeom>
                <a:rect b="b" l="l" r="r" t="t"/>
                <a:pathLst>
                  <a:path extrusionOk="0" h="589601" w="158464">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35" name="Google Shape;1735;p137"/>
              <p:cNvSpPr/>
              <p:nvPr/>
            </p:nvSpPr>
            <p:spPr>
              <a:xfrm>
                <a:off x="8574434" y="1469195"/>
                <a:ext cx="138988" cy="517135"/>
              </a:xfrm>
              <a:custGeom>
                <a:rect b="b" l="l" r="r" t="t"/>
                <a:pathLst>
                  <a:path extrusionOk="0" h="589601" w="158464">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736" name="Google Shape;1736;p137"/>
            <p:cNvGrpSpPr/>
            <p:nvPr/>
          </p:nvGrpSpPr>
          <p:grpSpPr>
            <a:xfrm>
              <a:off x="7914731" y="1489013"/>
              <a:ext cx="179221" cy="477499"/>
              <a:chOff x="7997488" y="1489163"/>
              <a:chExt cx="179221" cy="477499"/>
            </a:xfrm>
          </p:grpSpPr>
          <p:sp>
            <p:nvSpPr>
              <p:cNvPr id="1737" name="Google Shape;1737;p137"/>
              <p:cNvSpPr/>
              <p:nvPr/>
            </p:nvSpPr>
            <p:spPr>
              <a:xfrm>
                <a:off x="8099596" y="1567276"/>
                <a:ext cx="77113" cy="321175"/>
              </a:xfrm>
              <a:custGeom>
                <a:rect b="b" l="l" r="r" t="t"/>
                <a:pathLst>
                  <a:path extrusionOk="0" h="544411" w="130710">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38" name="Google Shape;1738;p137"/>
              <p:cNvSpPr/>
              <p:nvPr/>
            </p:nvSpPr>
            <p:spPr>
              <a:xfrm>
                <a:off x="7997488" y="1489163"/>
                <a:ext cx="114645" cy="477499"/>
              </a:xfrm>
              <a:custGeom>
                <a:rect b="b" l="l" r="r" t="t"/>
                <a:pathLst>
                  <a:path extrusionOk="0" h="544411" w="130710">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sp>
          <p:nvSpPr>
            <p:cNvPr id="1739" name="Google Shape;1739;p137"/>
            <p:cNvSpPr/>
            <p:nvPr/>
          </p:nvSpPr>
          <p:spPr>
            <a:xfrm>
              <a:off x="8184125" y="1525250"/>
              <a:ext cx="243530" cy="405024"/>
            </a:xfrm>
            <a:custGeom>
              <a:rect b="b" l="l" r="r" t="t"/>
              <a:pathLst>
                <a:path extrusionOk="0" h="3750" w="22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grpSp>
        <p:nvGrpSpPr>
          <p:cNvPr id="1740" name="Google Shape;1740;p137"/>
          <p:cNvGrpSpPr/>
          <p:nvPr/>
        </p:nvGrpSpPr>
        <p:grpSpPr>
          <a:xfrm>
            <a:off x="10620161" y="3035337"/>
            <a:ext cx="356533" cy="347456"/>
            <a:chOff x="10196117" y="1531685"/>
            <a:chExt cx="593113" cy="578014"/>
          </a:xfrm>
        </p:grpSpPr>
        <p:grpSp>
          <p:nvGrpSpPr>
            <p:cNvPr id="1741" name="Google Shape;1741;p137"/>
            <p:cNvGrpSpPr/>
            <p:nvPr/>
          </p:nvGrpSpPr>
          <p:grpSpPr>
            <a:xfrm>
              <a:off x="10196117" y="1531685"/>
              <a:ext cx="251632" cy="250611"/>
              <a:chOff x="2942046" y="837797"/>
              <a:chExt cx="951188" cy="947326"/>
            </a:xfrm>
          </p:grpSpPr>
          <p:sp>
            <p:nvSpPr>
              <p:cNvPr id="1742" name="Google Shape;1742;p137"/>
              <p:cNvSpPr/>
              <p:nvPr/>
            </p:nvSpPr>
            <p:spPr>
              <a:xfrm>
                <a:off x="3132366" y="1048990"/>
                <a:ext cx="570549" cy="63748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43" name="Google Shape;1743;p137"/>
              <p:cNvSpPr/>
              <p:nvPr/>
            </p:nvSpPr>
            <p:spPr>
              <a:xfrm>
                <a:off x="2942046" y="837797"/>
                <a:ext cx="951188" cy="947326"/>
              </a:xfrm>
              <a:prstGeom prst="ellipse">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744" name="Google Shape;1744;p137"/>
            <p:cNvGrpSpPr/>
            <p:nvPr/>
          </p:nvGrpSpPr>
          <p:grpSpPr>
            <a:xfrm>
              <a:off x="10537598" y="1531685"/>
              <a:ext cx="251632" cy="250611"/>
              <a:chOff x="2942046" y="837797"/>
              <a:chExt cx="951188" cy="947326"/>
            </a:xfrm>
          </p:grpSpPr>
          <p:sp>
            <p:nvSpPr>
              <p:cNvPr id="1745" name="Google Shape;1745;p137"/>
              <p:cNvSpPr/>
              <p:nvPr/>
            </p:nvSpPr>
            <p:spPr>
              <a:xfrm>
                <a:off x="3132366" y="1048990"/>
                <a:ext cx="570549" cy="63748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46" name="Google Shape;1746;p137"/>
              <p:cNvSpPr/>
              <p:nvPr/>
            </p:nvSpPr>
            <p:spPr>
              <a:xfrm>
                <a:off x="2942046" y="837797"/>
                <a:ext cx="951188" cy="947326"/>
              </a:xfrm>
              <a:prstGeom prst="ellipse">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747" name="Google Shape;1747;p137"/>
            <p:cNvGrpSpPr/>
            <p:nvPr/>
          </p:nvGrpSpPr>
          <p:grpSpPr>
            <a:xfrm>
              <a:off x="10196117" y="1859088"/>
              <a:ext cx="251632" cy="250611"/>
              <a:chOff x="2942046" y="837797"/>
              <a:chExt cx="951188" cy="947326"/>
            </a:xfrm>
          </p:grpSpPr>
          <p:sp>
            <p:nvSpPr>
              <p:cNvPr id="1748" name="Google Shape;1748;p137"/>
              <p:cNvSpPr/>
              <p:nvPr/>
            </p:nvSpPr>
            <p:spPr>
              <a:xfrm>
                <a:off x="3132366" y="1048990"/>
                <a:ext cx="570549" cy="63748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49" name="Google Shape;1749;p137"/>
              <p:cNvSpPr/>
              <p:nvPr/>
            </p:nvSpPr>
            <p:spPr>
              <a:xfrm>
                <a:off x="2942046" y="837797"/>
                <a:ext cx="951188" cy="947326"/>
              </a:xfrm>
              <a:prstGeom prst="ellipse">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cxnSp>
          <p:nvCxnSpPr>
            <p:cNvPr id="1750" name="Google Shape;1750;p137"/>
            <p:cNvCxnSpPr>
              <a:stCxn id="1743" idx="4"/>
              <a:endCxn id="1749" idx="0"/>
            </p:cNvCxnSpPr>
            <p:nvPr/>
          </p:nvCxnSpPr>
          <p:spPr>
            <a:xfrm>
              <a:off x="10321933" y="1782296"/>
              <a:ext cx="0" cy="76800"/>
            </a:xfrm>
            <a:prstGeom prst="straightConnector1">
              <a:avLst/>
            </a:prstGeom>
            <a:noFill/>
            <a:ln cap="flat" cmpd="sng" w="12700">
              <a:solidFill>
                <a:srgbClr val="000000"/>
              </a:solidFill>
              <a:prstDash val="solid"/>
              <a:round/>
              <a:headEnd len="sm" w="sm" type="none"/>
              <a:tailEnd len="sm" w="sm" type="none"/>
            </a:ln>
          </p:spPr>
        </p:cxnSp>
        <p:cxnSp>
          <p:nvCxnSpPr>
            <p:cNvPr id="1751" name="Google Shape;1751;p137"/>
            <p:cNvCxnSpPr>
              <a:stCxn id="1752" idx="2"/>
              <a:endCxn id="1749" idx="6"/>
            </p:cNvCxnSpPr>
            <p:nvPr/>
          </p:nvCxnSpPr>
          <p:spPr>
            <a:xfrm rot="10800000">
              <a:off x="10447988" y="1984390"/>
              <a:ext cx="89700" cy="0"/>
            </a:xfrm>
            <a:prstGeom prst="straightConnector1">
              <a:avLst/>
            </a:prstGeom>
            <a:noFill/>
            <a:ln cap="flat" cmpd="sng" w="12700">
              <a:solidFill>
                <a:srgbClr val="000000"/>
              </a:solidFill>
              <a:prstDash val="solid"/>
              <a:round/>
              <a:headEnd len="sm" w="sm" type="none"/>
              <a:tailEnd len="sm" w="sm" type="none"/>
            </a:ln>
          </p:spPr>
        </p:cxnSp>
        <p:cxnSp>
          <p:nvCxnSpPr>
            <p:cNvPr id="1753" name="Google Shape;1753;p137"/>
            <p:cNvCxnSpPr>
              <a:stCxn id="1746" idx="2"/>
              <a:endCxn id="1743" idx="6"/>
            </p:cNvCxnSpPr>
            <p:nvPr/>
          </p:nvCxnSpPr>
          <p:spPr>
            <a:xfrm rot="10800000">
              <a:off x="10447898" y="1656990"/>
              <a:ext cx="89700" cy="0"/>
            </a:xfrm>
            <a:prstGeom prst="straightConnector1">
              <a:avLst/>
            </a:prstGeom>
            <a:noFill/>
            <a:ln cap="flat" cmpd="sng" w="12700">
              <a:solidFill>
                <a:srgbClr val="000000"/>
              </a:solidFill>
              <a:prstDash val="solid"/>
              <a:round/>
              <a:headEnd len="sm" w="sm" type="none"/>
              <a:tailEnd len="sm" w="sm" type="none"/>
            </a:ln>
          </p:spPr>
        </p:cxnSp>
        <p:cxnSp>
          <p:nvCxnSpPr>
            <p:cNvPr id="1754" name="Google Shape;1754;p137"/>
            <p:cNvCxnSpPr>
              <a:stCxn id="1746" idx="4"/>
              <a:endCxn id="1752" idx="0"/>
            </p:cNvCxnSpPr>
            <p:nvPr/>
          </p:nvCxnSpPr>
          <p:spPr>
            <a:xfrm flipH="1">
              <a:off x="10662814" y="1782296"/>
              <a:ext cx="600" cy="76800"/>
            </a:xfrm>
            <a:prstGeom prst="straightConnector1">
              <a:avLst/>
            </a:prstGeom>
            <a:noFill/>
            <a:ln cap="flat" cmpd="sng" w="12700">
              <a:solidFill>
                <a:srgbClr val="000000"/>
              </a:solidFill>
              <a:prstDash val="solid"/>
              <a:round/>
              <a:headEnd len="sm" w="sm" type="none"/>
              <a:tailEnd len="sm" w="sm" type="none"/>
            </a:ln>
          </p:spPr>
        </p:cxnSp>
        <p:grpSp>
          <p:nvGrpSpPr>
            <p:cNvPr id="1755" name="Google Shape;1755;p137"/>
            <p:cNvGrpSpPr/>
            <p:nvPr/>
          </p:nvGrpSpPr>
          <p:grpSpPr>
            <a:xfrm>
              <a:off x="10537688" y="1859088"/>
              <a:ext cx="250605" cy="250604"/>
              <a:chOff x="5857874" y="904874"/>
              <a:chExt cx="1641475" cy="1641475"/>
            </a:xfrm>
          </p:grpSpPr>
          <p:sp>
            <p:nvSpPr>
              <p:cNvPr id="1756" name="Google Shape;1756;p137"/>
              <p:cNvSpPr/>
              <p:nvPr/>
            </p:nvSpPr>
            <p:spPr>
              <a:xfrm>
                <a:off x="6676005" y="942721"/>
                <a:ext cx="222195" cy="363595"/>
              </a:xfrm>
              <a:custGeom>
                <a:rect b="b" l="l" r="r" t="t"/>
                <a:pathLst>
                  <a:path extrusionOk="0" h="363595" w="2221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57" name="Google Shape;1757;p137"/>
              <p:cNvSpPr/>
              <p:nvPr/>
            </p:nvSpPr>
            <p:spPr>
              <a:xfrm>
                <a:off x="6019393" y="1033883"/>
                <a:ext cx="222320" cy="272432"/>
              </a:xfrm>
              <a:custGeom>
                <a:rect b="b" l="l" r="r" t="t"/>
                <a:pathLst>
                  <a:path extrusionOk="0" h="272432" w="222320">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58" name="Google Shape;1758;p137"/>
              <p:cNvSpPr/>
              <p:nvPr/>
            </p:nvSpPr>
            <p:spPr>
              <a:xfrm>
                <a:off x="5858690" y="1558812"/>
                <a:ext cx="160825" cy="358544"/>
              </a:xfrm>
              <a:custGeom>
                <a:rect b="b" l="l" r="r" t="t"/>
                <a:pathLst>
                  <a:path extrusionOk="0" h="358544" w="160825">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59" name="Google Shape;1759;p137"/>
              <p:cNvSpPr/>
              <p:nvPr/>
            </p:nvSpPr>
            <p:spPr>
              <a:xfrm>
                <a:off x="6458858"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60" name="Google Shape;1760;p137"/>
              <p:cNvSpPr/>
              <p:nvPr/>
            </p:nvSpPr>
            <p:spPr>
              <a:xfrm>
                <a:off x="7120399"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61" name="Google Shape;1761;p137"/>
              <p:cNvSpPr/>
              <p:nvPr/>
            </p:nvSpPr>
            <p:spPr>
              <a:xfrm>
                <a:off x="6018357" y="2139552"/>
                <a:ext cx="223356" cy="271929"/>
              </a:xfrm>
              <a:custGeom>
                <a:rect b="b" l="l" r="r" t="t"/>
                <a:pathLst>
                  <a:path extrusionOk="0" h="271929" w="223356">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62" name="Google Shape;1762;p137"/>
              <p:cNvSpPr/>
              <p:nvPr/>
            </p:nvSpPr>
            <p:spPr>
              <a:xfrm>
                <a:off x="6676005" y="2139552"/>
                <a:ext cx="222195" cy="363595"/>
              </a:xfrm>
              <a:custGeom>
                <a:rect b="b" l="l" r="r" t="t"/>
                <a:pathLst>
                  <a:path extrusionOk="0" h="363595" w="2221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763" name="Google Shape;1763;p137"/>
              <p:cNvSpPr/>
              <p:nvPr/>
            </p:nvSpPr>
            <p:spPr>
              <a:xfrm>
                <a:off x="6458858" y="942720"/>
                <a:ext cx="0" cy="35854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64" name="Google Shape;1764;p137"/>
              <p:cNvSpPr/>
              <p:nvPr/>
            </p:nvSpPr>
            <p:spPr>
              <a:xfrm>
                <a:off x="7125480" y="1035050"/>
                <a:ext cx="46845" cy="26621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65" name="Google Shape;1765;p137"/>
              <p:cNvSpPr/>
              <p:nvPr/>
            </p:nvSpPr>
            <p:spPr>
              <a:xfrm>
                <a:off x="6458858" y="2139551"/>
                <a:ext cx="0" cy="363595"/>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66" name="Google Shape;1766;p137"/>
              <p:cNvSpPr/>
              <p:nvPr/>
            </p:nvSpPr>
            <p:spPr>
              <a:xfrm>
                <a:off x="7120398" y="2139552"/>
                <a:ext cx="118601" cy="276624"/>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67" name="Google Shape;1767;p137"/>
              <p:cNvSpPr/>
              <p:nvPr/>
            </p:nvSpPr>
            <p:spPr>
              <a:xfrm>
                <a:off x="6241713" y="1558812"/>
                <a:ext cx="0" cy="343396"/>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68" name="Google Shape;1768;p137"/>
              <p:cNvSpPr/>
              <p:nvPr/>
            </p:nvSpPr>
            <p:spPr>
              <a:xfrm>
                <a:off x="6898203" y="1558812"/>
                <a:ext cx="0" cy="343396"/>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52" name="Google Shape;1752;p137"/>
              <p:cNvSpPr/>
              <p:nvPr/>
            </p:nvSpPr>
            <p:spPr>
              <a:xfrm>
                <a:off x="5857874" y="904874"/>
                <a:ext cx="1641475" cy="1641475"/>
              </a:xfrm>
              <a:prstGeom prst="ellipse">
                <a:avLst/>
              </a:pr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gtEl>
                                        <p:attrNameLst>
                                          <p:attrName>style.visibility</p:attrName>
                                        </p:attrNameLst>
                                      </p:cBhvr>
                                      <p:to>
                                        <p:strVal val="visible"/>
                                      </p:to>
                                    </p:set>
                                    <p:animEffect filter="fade" transition="in">
                                      <p:cBhvr>
                                        <p:cTn dur="500"/>
                                        <p:tgtEl>
                                          <p:spTgt spid="1659"/>
                                        </p:tgtEl>
                                      </p:cBhvr>
                                    </p:animEffect>
                                  </p:childTnLst>
                                </p:cTn>
                              </p:par>
                              <p:par>
                                <p:cTn fill="hold" nodeType="withEffect" presetClass="entr" presetID="10" presetSubtype="0">
                                  <p:stCondLst>
                                    <p:cond delay="0"/>
                                  </p:stCondLst>
                                  <p:childTnLst>
                                    <p:set>
                                      <p:cBhvr>
                                        <p:cTn dur="1" fill="hold">
                                          <p:stCondLst>
                                            <p:cond delay="0"/>
                                          </p:stCondLst>
                                        </p:cTn>
                                        <p:tgtEl>
                                          <p:spTgt spid="1664"/>
                                        </p:tgtEl>
                                        <p:attrNameLst>
                                          <p:attrName>style.visibility</p:attrName>
                                        </p:attrNameLst>
                                      </p:cBhvr>
                                      <p:to>
                                        <p:strVal val="visible"/>
                                      </p:to>
                                    </p:set>
                                    <p:animEffect filter="fade" transition="in">
                                      <p:cBhvr>
                                        <p:cTn dur="500"/>
                                        <p:tgtEl>
                                          <p:spTgt spid="1664"/>
                                        </p:tgtEl>
                                      </p:cBhvr>
                                    </p:animEffect>
                                  </p:childTnLst>
                                </p:cTn>
                              </p:par>
                              <p:par>
                                <p:cTn fill="hold" nodeType="with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500"/>
                                        <p:tgtEl>
                                          <p:spTgt spid="1669"/>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500"/>
                                        <p:tgtEl>
                                          <p:spTgt spid="1674"/>
                                        </p:tgtEl>
                                      </p:cBhvr>
                                    </p:animEffect>
                                  </p:childTnLst>
                                </p:cTn>
                              </p:par>
                              <p:par>
                                <p:cTn fill="hold" nodeType="withEffect" presetClass="entr" presetID="10" presetSubtype="0">
                                  <p:stCondLst>
                                    <p:cond delay="0"/>
                                  </p:stCondLst>
                                  <p:childTnLst>
                                    <p:set>
                                      <p:cBhvr>
                                        <p:cTn dur="1" fill="hold">
                                          <p:stCondLst>
                                            <p:cond delay="0"/>
                                          </p:stCondLst>
                                        </p:cTn>
                                        <p:tgtEl>
                                          <p:spTgt spid="1680">
                                            <p:txEl>
                                              <p:pRg end="0" st="0"/>
                                            </p:txEl>
                                          </p:spTgt>
                                        </p:tgtEl>
                                        <p:attrNameLst>
                                          <p:attrName>style.visibility</p:attrName>
                                        </p:attrNameLst>
                                      </p:cBhvr>
                                      <p:to>
                                        <p:strVal val="visible"/>
                                      </p:to>
                                    </p:set>
                                    <p:animEffect filter="fade" transition="in">
                                      <p:cBhvr>
                                        <p:cTn dur="500"/>
                                        <p:tgtEl>
                                          <p:spTgt spid="16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5">
                                            <p:txEl>
                                              <p:pRg end="0" st="0"/>
                                            </p:txEl>
                                          </p:spTgt>
                                        </p:tgtEl>
                                        <p:attrNameLst>
                                          <p:attrName>style.visibility</p:attrName>
                                        </p:attrNameLst>
                                      </p:cBhvr>
                                      <p:to>
                                        <p:strVal val="visible"/>
                                      </p:to>
                                    </p:set>
                                    <p:animEffect filter="fade" transition="in">
                                      <p:cBhvr>
                                        <p:cTn dur="500"/>
                                        <p:tgtEl>
                                          <p:spTgt spid="16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500"/>
                                        <p:tgtEl>
                                          <p:spTgt spid="1690"/>
                                        </p:tgtEl>
                                      </p:cBhvr>
                                    </p:animEffect>
                                  </p:childTnLst>
                                </p:cTn>
                              </p:par>
                              <p:par>
                                <p:cTn fill="hold" nodeType="withEffect" presetClass="entr" presetID="10" presetSubtype="0">
                                  <p:stCondLst>
                                    <p:cond delay="0"/>
                                  </p:stCondLst>
                                  <p:childTnLst>
                                    <p:set>
                                      <p:cBhvr>
                                        <p:cTn dur="1" fill="hold">
                                          <p:stCondLst>
                                            <p:cond delay="0"/>
                                          </p:stCondLst>
                                        </p:cTn>
                                        <p:tgtEl>
                                          <p:spTgt spid="1694"/>
                                        </p:tgtEl>
                                        <p:attrNameLst>
                                          <p:attrName>style.visibility</p:attrName>
                                        </p:attrNameLst>
                                      </p:cBhvr>
                                      <p:to>
                                        <p:strVal val="visible"/>
                                      </p:to>
                                    </p:set>
                                    <p:animEffect filter="fade" transition="in">
                                      <p:cBhvr>
                                        <p:cTn dur="500"/>
                                        <p:tgtEl>
                                          <p:spTgt spid="1694"/>
                                        </p:tgtEl>
                                      </p:cBhvr>
                                    </p:animEffect>
                                  </p:childTnLst>
                                </p:cTn>
                              </p:par>
                              <p:par>
                                <p:cTn fill="hold" nodeType="withEffect" presetClass="entr" presetID="10" presetSubtype="0">
                                  <p:stCondLst>
                                    <p:cond delay="0"/>
                                  </p:stCondLst>
                                  <p:childTnLst>
                                    <p:set>
                                      <p:cBhvr>
                                        <p:cTn dur="1" fill="hold">
                                          <p:stCondLst>
                                            <p:cond delay="0"/>
                                          </p:stCondLst>
                                        </p:cTn>
                                        <p:tgtEl>
                                          <p:spTgt spid="1700">
                                            <p:txEl>
                                              <p:pRg end="0" st="0"/>
                                            </p:txEl>
                                          </p:spTgt>
                                        </p:tgtEl>
                                        <p:attrNameLst>
                                          <p:attrName>style.visibility</p:attrName>
                                        </p:attrNameLst>
                                      </p:cBhvr>
                                      <p:to>
                                        <p:strVal val="visible"/>
                                      </p:to>
                                    </p:set>
                                    <p:animEffect filter="fade" transition="in">
                                      <p:cBhvr>
                                        <p:cTn dur="500"/>
                                        <p:tgtEl>
                                          <p:spTgt spid="17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500"/>
                                        <p:tgtEl>
                                          <p:spTgt spid="1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500"/>
                                        <p:tgtEl>
                                          <p:spTgt spid="1660"/>
                                        </p:tgtEl>
                                      </p:cBhvr>
                                    </p:animEffect>
                                  </p:childTnLst>
                                </p:cTn>
                              </p:par>
                              <p:par>
                                <p:cTn fill="hold" nodeType="with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500"/>
                                        <p:tgtEl>
                                          <p:spTgt spid="1665"/>
                                        </p:tgtEl>
                                      </p:cBhvr>
                                    </p:animEffect>
                                  </p:childTnLst>
                                </p:cTn>
                              </p:par>
                              <p:par>
                                <p:cTn fill="hold" nodeType="with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par>
                                <p:cTn fill="hold" nodeType="with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500"/>
                                        <p:tgtEl>
                                          <p:spTgt spid="1675"/>
                                        </p:tgtEl>
                                      </p:cBhvr>
                                    </p:animEffect>
                                  </p:childTnLst>
                                </p:cTn>
                              </p:par>
                              <p:par>
                                <p:cTn fill="hold" nodeType="withEffect" presetClass="entr" presetID="10" presetSubtype="0">
                                  <p:stCondLst>
                                    <p:cond delay="0"/>
                                  </p:stCondLst>
                                  <p:childTnLst>
                                    <p:set>
                                      <p:cBhvr>
                                        <p:cTn dur="1" fill="hold">
                                          <p:stCondLst>
                                            <p:cond delay="0"/>
                                          </p:stCondLst>
                                        </p:cTn>
                                        <p:tgtEl>
                                          <p:spTgt spid="1681">
                                            <p:txEl>
                                              <p:pRg end="0" st="0"/>
                                            </p:txEl>
                                          </p:spTgt>
                                        </p:tgtEl>
                                        <p:attrNameLst>
                                          <p:attrName>style.visibility</p:attrName>
                                        </p:attrNameLst>
                                      </p:cBhvr>
                                      <p:to>
                                        <p:strVal val="visible"/>
                                      </p:to>
                                    </p:set>
                                    <p:animEffect filter="fade" transition="in">
                                      <p:cBhvr>
                                        <p:cTn dur="500"/>
                                        <p:tgtEl>
                                          <p:spTgt spid="168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6">
                                            <p:txEl>
                                              <p:pRg end="0" st="0"/>
                                            </p:txEl>
                                          </p:spTgt>
                                        </p:tgtEl>
                                        <p:attrNameLst>
                                          <p:attrName>style.visibility</p:attrName>
                                        </p:attrNameLst>
                                      </p:cBhvr>
                                      <p:to>
                                        <p:strVal val="visible"/>
                                      </p:to>
                                    </p:set>
                                    <p:animEffect filter="fade" transition="in">
                                      <p:cBhvr>
                                        <p:cTn dur="500"/>
                                        <p:tgtEl>
                                          <p:spTgt spid="168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1"/>
                                        </p:tgtEl>
                                        <p:attrNameLst>
                                          <p:attrName>style.visibility</p:attrName>
                                        </p:attrNameLst>
                                      </p:cBhvr>
                                      <p:to>
                                        <p:strVal val="visible"/>
                                      </p:to>
                                    </p:set>
                                    <p:animEffect filter="fade" transition="in">
                                      <p:cBhvr>
                                        <p:cTn dur="500"/>
                                        <p:tgtEl>
                                          <p:spTgt spid="1691"/>
                                        </p:tgtEl>
                                      </p:cBhvr>
                                    </p:animEffect>
                                  </p:childTnLst>
                                </p:cTn>
                              </p:par>
                              <p:par>
                                <p:cTn fill="hold" nodeType="with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500"/>
                                        <p:tgtEl>
                                          <p:spTgt spid="1695"/>
                                        </p:tgtEl>
                                      </p:cBhvr>
                                    </p:animEffect>
                                  </p:childTnLst>
                                </p:cTn>
                              </p:par>
                              <p:par>
                                <p:cTn fill="hold" nodeType="withEffect" presetClass="entr" presetID="10" presetSubtype="0">
                                  <p:stCondLst>
                                    <p:cond delay="0"/>
                                  </p:stCondLst>
                                  <p:childTnLst>
                                    <p:set>
                                      <p:cBhvr>
                                        <p:cTn dur="1" fill="hold">
                                          <p:stCondLst>
                                            <p:cond delay="0"/>
                                          </p:stCondLst>
                                        </p:cTn>
                                        <p:tgtEl>
                                          <p:spTgt spid="1701">
                                            <p:txEl>
                                              <p:pRg end="0" st="0"/>
                                            </p:txEl>
                                          </p:spTgt>
                                        </p:tgtEl>
                                        <p:attrNameLst>
                                          <p:attrName>style.visibility</p:attrName>
                                        </p:attrNameLst>
                                      </p:cBhvr>
                                      <p:to>
                                        <p:strVal val="visible"/>
                                      </p:to>
                                    </p:set>
                                    <p:animEffect filter="fade" transition="in">
                                      <p:cBhvr>
                                        <p:cTn dur="500"/>
                                        <p:tgtEl>
                                          <p:spTgt spid="17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500"/>
                                        <p:tgtEl>
                                          <p:spTgt spid="1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500"/>
                                        <p:tgtEl>
                                          <p:spTgt spid="1661"/>
                                        </p:tgtEl>
                                      </p:cBhvr>
                                    </p:animEffect>
                                  </p:childTnLst>
                                </p:cTn>
                              </p:par>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500"/>
                                        <p:tgtEl>
                                          <p:spTgt spid="1666"/>
                                        </p:tgtEl>
                                      </p:cBhvr>
                                    </p:animEffect>
                                  </p:childTnLst>
                                </p:cTn>
                              </p:par>
                              <p:par>
                                <p:cTn fill="hold" nodeType="with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5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5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82">
                                            <p:txEl>
                                              <p:pRg end="0" st="0"/>
                                            </p:txEl>
                                          </p:spTgt>
                                        </p:tgtEl>
                                        <p:attrNameLst>
                                          <p:attrName>style.visibility</p:attrName>
                                        </p:attrNameLst>
                                      </p:cBhvr>
                                      <p:to>
                                        <p:strVal val="visible"/>
                                      </p:to>
                                    </p:set>
                                    <p:animEffect filter="fade" transition="in">
                                      <p:cBhvr>
                                        <p:cTn dur="500"/>
                                        <p:tgtEl>
                                          <p:spTgt spid="16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7">
                                            <p:txEl>
                                              <p:pRg end="0" st="0"/>
                                            </p:txEl>
                                          </p:spTgt>
                                        </p:tgtEl>
                                        <p:attrNameLst>
                                          <p:attrName>style.visibility</p:attrName>
                                        </p:attrNameLst>
                                      </p:cBhvr>
                                      <p:to>
                                        <p:strVal val="visible"/>
                                      </p:to>
                                    </p:set>
                                    <p:animEffect filter="fade" transition="in">
                                      <p:cBhvr>
                                        <p:cTn dur="500"/>
                                        <p:tgtEl>
                                          <p:spTgt spid="168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500"/>
                                        <p:tgtEl>
                                          <p:spTgt spid="1696"/>
                                        </p:tgtEl>
                                      </p:cBhvr>
                                    </p:animEffect>
                                  </p:childTnLst>
                                </p:cTn>
                              </p:par>
                              <p:par>
                                <p:cTn fill="hold" nodeType="with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500"/>
                                        <p:tgtEl>
                                          <p:spTgt spid="1699"/>
                                        </p:tgtEl>
                                      </p:cBhvr>
                                    </p:animEffect>
                                  </p:childTnLst>
                                </p:cTn>
                              </p:par>
                              <p:par>
                                <p:cTn fill="hold" nodeType="withEffect" presetClass="entr" presetID="10" presetSubtype="0">
                                  <p:stCondLst>
                                    <p:cond delay="0"/>
                                  </p:stCondLst>
                                  <p:childTnLst>
                                    <p:set>
                                      <p:cBhvr>
                                        <p:cTn dur="1" fill="hold">
                                          <p:stCondLst>
                                            <p:cond delay="0"/>
                                          </p:stCondLst>
                                        </p:cTn>
                                        <p:tgtEl>
                                          <p:spTgt spid="1702">
                                            <p:txEl>
                                              <p:pRg end="0" st="0"/>
                                            </p:txEl>
                                          </p:spTgt>
                                        </p:tgtEl>
                                        <p:attrNameLst>
                                          <p:attrName>style.visibility</p:attrName>
                                        </p:attrNameLst>
                                      </p:cBhvr>
                                      <p:to>
                                        <p:strVal val="visible"/>
                                      </p:to>
                                    </p:set>
                                    <p:animEffect filter="fade" transition="in">
                                      <p:cBhvr>
                                        <p:cTn dur="500"/>
                                        <p:tgtEl>
                                          <p:spTgt spid="17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500"/>
                                        <p:tgtEl>
                                          <p:spTgt spid="1662"/>
                                        </p:tgtEl>
                                      </p:cBhvr>
                                    </p:animEffect>
                                  </p:childTnLst>
                                </p:cTn>
                              </p:par>
                              <p:par>
                                <p:cTn fill="hold" nodeType="with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500"/>
                                        <p:tgtEl>
                                          <p:spTgt spid="1667"/>
                                        </p:tgtEl>
                                      </p:cBhvr>
                                    </p:animEffect>
                                  </p:childTnLst>
                                </p:cTn>
                              </p:par>
                              <p:par>
                                <p:cTn fill="hold" nodeType="with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5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500"/>
                                        <p:tgtEl>
                                          <p:spTgt spid="1677"/>
                                        </p:tgtEl>
                                      </p:cBhvr>
                                    </p:animEffect>
                                  </p:childTnLst>
                                </p:cTn>
                              </p:par>
                              <p:par>
                                <p:cTn fill="hold" nodeType="withEffect" presetClass="entr" presetID="10" presetSubtype="0">
                                  <p:stCondLst>
                                    <p:cond delay="0"/>
                                  </p:stCondLst>
                                  <p:childTnLst>
                                    <p:set>
                                      <p:cBhvr>
                                        <p:cTn dur="1" fill="hold">
                                          <p:stCondLst>
                                            <p:cond delay="0"/>
                                          </p:stCondLst>
                                        </p:cTn>
                                        <p:tgtEl>
                                          <p:spTgt spid="1683">
                                            <p:txEl>
                                              <p:pRg end="0" st="0"/>
                                            </p:txEl>
                                          </p:spTgt>
                                        </p:tgtEl>
                                        <p:attrNameLst>
                                          <p:attrName>style.visibility</p:attrName>
                                        </p:attrNameLst>
                                      </p:cBhvr>
                                      <p:to>
                                        <p:strVal val="visible"/>
                                      </p:to>
                                    </p:set>
                                    <p:animEffect filter="fade" transition="in">
                                      <p:cBhvr>
                                        <p:cTn dur="500"/>
                                        <p:tgtEl>
                                          <p:spTgt spid="16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500"/>
                                        <p:tgtEl>
                                          <p:spTgt spid="168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500"/>
                                        <p:tgtEl>
                                          <p:spTgt spid="1692"/>
                                        </p:tgtEl>
                                      </p:cBhvr>
                                    </p:animEffect>
                                  </p:childTnLst>
                                </p:cTn>
                              </p:par>
                              <p:par>
                                <p:cTn fill="hold" nodeType="with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5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703">
                                            <p:txEl>
                                              <p:pRg end="0" st="0"/>
                                            </p:txEl>
                                          </p:spTgt>
                                        </p:tgtEl>
                                        <p:attrNameLst>
                                          <p:attrName>style.visibility</p:attrName>
                                        </p:attrNameLst>
                                      </p:cBhvr>
                                      <p:to>
                                        <p:strVal val="visible"/>
                                      </p:to>
                                    </p:set>
                                    <p:animEffect filter="fade" transition="in">
                                      <p:cBhvr>
                                        <p:cTn dur="500"/>
                                        <p:tgtEl>
                                          <p:spTgt spid="17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500"/>
                                        <p:tgtEl>
                                          <p:spTgt spid="1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500"/>
                                        <p:tgtEl>
                                          <p:spTgt spid="1663"/>
                                        </p:tgtEl>
                                      </p:cBhvr>
                                    </p:animEffect>
                                  </p:childTnLst>
                                </p:cTn>
                              </p:par>
                              <p:par>
                                <p:cTn fill="hold" nodeType="with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500"/>
                                        <p:tgtEl>
                                          <p:spTgt spid="1668"/>
                                        </p:tgtEl>
                                      </p:cBhvr>
                                    </p:animEffec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5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84">
                                            <p:txEl>
                                              <p:pRg end="0" st="0"/>
                                            </p:txEl>
                                          </p:spTgt>
                                        </p:tgtEl>
                                        <p:attrNameLst>
                                          <p:attrName>style.visibility</p:attrName>
                                        </p:attrNameLst>
                                      </p:cBhvr>
                                      <p:to>
                                        <p:strVal val="visible"/>
                                      </p:to>
                                    </p:set>
                                    <p:animEffect filter="fade" transition="in">
                                      <p:cBhvr>
                                        <p:cTn dur="500"/>
                                        <p:tgtEl>
                                          <p:spTgt spid="168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9">
                                            <p:txEl>
                                              <p:pRg end="0" st="0"/>
                                            </p:txEl>
                                          </p:spTgt>
                                        </p:tgtEl>
                                        <p:attrNameLst>
                                          <p:attrName>style.visibility</p:attrName>
                                        </p:attrNameLst>
                                      </p:cBhvr>
                                      <p:to>
                                        <p:strVal val="visible"/>
                                      </p:to>
                                    </p:set>
                                    <p:animEffect filter="fade" transition="in">
                                      <p:cBhvr>
                                        <p:cTn dur="500"/>
                                        <p:tgtEl>
                                          <p:spTgt spid="168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3"/>
                                        </p:tgtEl>
                                        <p:attrNameLst>
                                          <p:attrName>style.visibility</p:attrName>
                                        </p:attrNameLst>
                                      </p:cBhvr>
                                      <p:to>
                                        <p:strVal val="visible"/>
                                      </p:to>
                                    </p:set>
                                    <p:animEffect filter="fade" transition="in">
                                      <p:cBhvr>
                                        <p:cTn dur="500"/>
                                        <p:tgtEl>
                                          <p:spTgt spid="1693"/>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500"/>
                                        <p:tgtEl>
                                          <p:spTgt spid="1698"/>
                                        </p:tgtEl>
                                      </p:cBhvr>
                                    </p:animEffect>
                                  </p:childTnLst>
                                </p:cTn>
                              </p:par>
                              <p:par>
                                <p:cTn fill="hold" nodeType="withEffect" presetClass="entr" presetID="10" presetSubtype="0">
                                  <p:stCondLst>
                                    <p:cond delay="0"/>
                                  </p:stCondLst>
                                  <p:childTnLst>
                                    <p:set>
                                      <p:cBhvr>
                                        <p:cTn dur="1" fill="hold">
                                          <p:stCondLst>
                                            <p:cond delay="0"/>
                                          </p:stCondLst>
                                        </p:cTn>
                                        <p:tgtEl>
                                          <p:spTgt spid="1704">
                                            <p:txEl>
                                              <p:pRg end="0" st="0"/>
                                            </p:txEl>
                                          </p:spTgt>
                                        </p:tgtEl>
                                        <p:attrNameLst>
                                          <p:attrName>style.visibility</p:attrName>
                                        </p:attrNameLst>
                                      </p:cBhvr>
                                      <p:to>
                                        <p:strVal val="visible"/>
                                      </p:to>
                                    </p:set>
                                    <p:animEffect filter="fade" transition="in">
                                      <p:cBhvr>
                                        <p:cTn dur="500"/>
                                        <p:tgtEl>
                                          <p:spTgt spid="17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500"/>
                                        <p:tgtEl>
                                          <p:spTgt spid="1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138"/>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74" name="Google Shape;1774;p138"/>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75" name="Google Shape;1775;p138"/>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76" name="Google Shape;1776;p138"/>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77" name="Google Shape;1777;p138"/>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778" name="Google Shape;1778;p138"/>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779" name="Google Shape;1779;p138"/>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780" name="Google Shape;1780;p138"/>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781" name="Google Shape;1781;p138"/>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782" name="Google Shape;1782;p138"/>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1783" name="Google Shape;1783;p138"/>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84" name="Google Shape;1784;p138"/>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85" name="Google Shape;1785;p138"/>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86" name="Google Shape;1786;p138"/>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87" name="Google Shape;1787;p138"/>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788" name="Google Shape;1788;p138"/>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89" name="Google Shape;1789;p138"/>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90" name="Google Shape;1790;p138"/>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91" name="Google Shape;1791;p138"/>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92" name="Google Shape;1792;p138"/>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793" name="Google Shape;1793;p138"/>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MEDIA &amp; ENTERTAINMENT </a:t>
            </a:r>
            <a:endParaRPr/>
          </a:p>
        </p:txBody>
      </p:sp>
      <p:sp>
        <p:nvSpPr>
          <p:cNvPr id="1794" name="Google Shape;1794;p138"/>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Content personalization</a:t>
            </a:r>
            <a:endParaRPr/>
          </a:p>
        </p:txBody>
      </p:sp>
      <p:sp>
        <p:nvSpPr>
          <p:cNvPr id="1795" name="Google Shape;1795;p138"/>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Customer churn prevention</a:t>
            </a:r>
            <a:endParaRPr/>
          </a:p>
        </p:txBody>
      </p:sp>
      <p:sp>
        <p:nvSpPr>
          <p:cNvPr id="1796" name="Google Shape;1796;p138"/>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Recommendation engine</a:t>
            </a:r>
            <a:endParaRPr/>
          </a:p>
        </p:txBody>
      </p:sp>
      <p:sp>
        <p:nvSpPr>
          <p:cNvPr id="1797" name="Google Shape;1797;p138"/>
          <p:cNvSpPr txBox="1"/>
          <p:nvPr>
            <p:ph idx="4" type="body"/>
          </p:nvPr>
        </p:nvSpPr>
        <p:spPr>
          <a:xfrm>
            <a:off x="752468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Predictive</a:t>
            </a:r>
            <a:br>
              <a:rPr lang="en-US"/>
            </a:br>
            <a:r>
              <a:rPr lang="en-US"/>
              <a:t>analytics</a:t>
            </a:r>
            <a:endParaRPr/>
          </a:p>
        </p:txBody>
      </p:sp>
      <p:sp>
        <p:nvSpPr>
          <p:cNvPr id="1798" name="Google Shape;1798;p138"/>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Sentiment</a:t>
            </a:r>
            <a:br>
              <a:rPr lang="en-US"/>
            </a:br>
            <a:r>
              <a:rPr lang="en-US"/>
              <a:t>analysis</a:t>
            </a:r>
            <a:endParaRPr/>
          </a:p>
        </p:txBody>
      </p:sp>
      <p:sp>
        <p:nvSpPr>
          <p:cNvPr id="1799" name="Google Shape;1799;p138"/>
          <p:cNvSpPr txBox="1"/>
          <p:nvPr>
            <p:ph idx="6" type="body"/>
          </p:nvPr>
        </p:nvSpPr>
        <p:spPr>
          <a:xfrm>
            <a:off x="461105"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a:t>
            </a:r>
            <a:br>
              <a:rPr lang="en-US"/>
            </a:br>
            <a:r>
              <a:rPr lang="en-US"/>
              <a:t>for customer experience</a:t>
            </a:r>
            <a:endParaRPr/>
          </a:p>
        </p:txBody>
      </p:sp>
      <p:sp>
        <p:nvSpPr>
          <p:cNvPr id="1800" name="Google Shape;1800;p138"/>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consumer outcomes and increased revenue</a:t>
            </a:r>
            <a:endParaRPr/>
          </a:p>
        </p:txBody>
      </p:sp>
      <p:sp>
        <p:nvSpPr>
          <p:cNvPr id="1801" name="Google Shape;1801;p138"/>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Enhance user experience with machine learning</a:t>
            </a:r>
            <a:endParaRPr/>
          </a:p>
        </p:txBody>
      </p:sp>
      <p:sp>
        <p:nvSpPr>
          <p:cNvPr id="1802" name="Google Shape;1802;p138"/>
          <p:cNvSpPr txBox="1"/>
          <p:nvPr>
            <p:ph idx="9" type="body"/>
          </p:nvPr>
        </p:nvSpPr>
        <p:spPr>
          <a:xfrm>
            <a:off x="752468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Predictive</a:t>
            </a:r>
            <a:br>
              <a:rPr lang="en-US"/>
            </a:br>
            <a:r>
              <a:rPr lang="en-US"/>
              <a:t>analytics</a:t>
            </a:r>
            <a:br>
              <a:rPr lang="en-US"/>
            </a:br>
            <a:r>
              <a:rPr lang="en-US"/>
              <a:t>transforms growth</a:t>
            </a:r>
            <a:endParaRPr/>
          </a:p>
        </p:txBody>
      </p:sp>
      <p:sp>
        <p:nvSpPr>
          <p:cNvPr id="1803" name="Google Shape;1803;p138"/>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consumer engagement with machine learning</a:t>
            </a:r>
            <a:endParaRPr/>
          </a:p>
        </p:txBody>
      </p:sp>
      <p:sp>
        <p:nvSpPr>
          <p:cNvPr id="1804" name="Google Shape;1804;p138"/>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profiles</a:t>
            </a:r>
            <a:endParaRPr/>
          </a:p>
          <a:p>
            <a:pPr indent="0" lvl="0" marL="0" rtl="0" algn="ctr">
              <a:lnSpc>
                <a:spcPct val="90000"/>
              </a:lnSpc>
              <a:spcBef>
                <a:spcPts val="400"/>
              </a:spcBef>
              <a:spcAft>
                <a:spcPts val="0"/>
              </a:spcAft>
              <a:buClr>
                <a:srgbClr val="000000"/>
              </a:buClr>
              <a:buSzPts val="900"/>
              <a:buNone/>
            </a:pPr>
            <a:r>
              <a:rPr lang="en-US"/>
              <a:t>Viewing history</a:t>
            </a:r>
            <a:endParaRPr/>
          </a:p>
          <a:p>
            <a:pPr indent="0" lvl="0" marL="0" rtl="0" algn="ctr">
              <a:lnSpc>
                <a:spcPct val="90000"/>
              </a:lnSpc>
              <a:spcBef>
                <a:spcPts val="400"/>
              </a:spcBef>
              <a:spcAft>
                <a:spcPts val="0"/>
              </a:spcAft>
              <a:buClr>
                <a:srgbClr val="000000"/>
              </a:buClr>
              <a:buSzPts val="900"/>
              <a:buNone/>
            </a:pPr>
            <a:r>
              <a:rPr lang="en-US"/>
              <a:t>Online activity</a:t>
            </a:r>
            <a:endParaRPr/>
          </a:p>
          <a:p>
            <a:pPr indent="0" lvl="0" marL="0" rtl="0" algn="ctr">
              <a:lnSpc>
                <a:spcPct val="90000"/>
              </a:lnSpc>
              <a:spcBef>
                <a:spcPts val="400"/>
              </a:spcBef>
              <a:spcAft>
                <a:spcPts val="0"/>
              </a:spcAft>
              <a:buClr>
                <a:srgbClr val="000000"/>
              </a:buClr>
              <a:buSzPts val="900"/>
              <a:buNone/>
            </a:pPr>
            <a:r>
              <a:rPr lang="en-US"/>
              <a:t>Content sources</a:t>
            </a:r>
            <a:endParaRPr/>
          </a:p>
          <a:p>
            <a:pPr indent="0" lvl="0" marL="0" rtl="0" algn="ctr">
              <a:lnSpc>
                <a:spcPct val="90000"/>
              </a:lnSpc>
              <a:spcBef>
                <a:spcPts val="400"/>
              </a:spcBef>
              <a:spcAft>
                <a:spcPts val="0"/>
              </a:spcAft>
              <a:buClr>
                <a:srgbClr val="000000"/>
              </a:buClr>
              <a:buSzPts val="900"/>
              <a:buNone/>
            </a:pPr>
            <a:r>
              <a:rPr lang="en-US"/>
              <a:t>Channels </a:t>
            </a:r>
            <a:endParaRPr/>
          </a:p>
        </p:txBody>
      </p:sp>
      <p:sp>
        <p:nvSpPr>
          <p:cNvPr id="1805" name="Google Shape;1805;p138"/>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profiles</a:t>
            </a:r>
            <a:endParaRPr/>
          </a:p>
          <a:p>
            <a:pPr indent="0" lvl="0" marL="0" rtl="0" algn="ctr">
              <a:lnSpc>
                <a:spcPct val="90000"/>
              </a:lnSpc>
              <a:spcBef>
                <a:spcPts val="400"/>
              </a:spcBef>
              <a:spcAft>
                <a:spcPts val="0"/>
              </a:spcAft>
              <a:buClr>
                <a:srgbClr val="000000"/>
              </a:buClr>
              <a:buSzPts val="900"/>
              <a:buNone/>
            </a:pPr>
            <a:r>
              <a:rPr lang="en-US"/>
              <a:t>Online activity</a:t>
            </a:r>
            <a:endParaRPr/>
          </a:p>
          <a:p>
            <a:pPr indent="0" lvl="0" marL="0" rtl="0" algn="ctr">
              <a:lnSpc>
                <a:spcPct val="90000"/>
              </a:lnSpc>
              <a:spcBef>
                <a:spcPts val="400"/>
              </a:spcBef>
              <a:spcAft>
                <a:spcPts val="0"/>
              </a:spcAft>
              <a:buClr>
                <a:srgbClr val="000000"/>
              </a:buClr>
              <a:buSzPts val="900"/>
              <a:buNone/>
            </a:pPr>
            <a:r>
              <a:rPr lang="en-US"/>
              <a:t>Content distribution</a:t>
            </a:r>
            <a:endParaRPr/>
          </a:p>
          <a:p>
            <a:pPr indent="0" lvl="0" marL="0" rtl="0" algn="ctr">
              <a:lnSpc>
                <a:spcPct val="90000"/>
              </a:lnSpc>
              <a:spcBef>
                <a:spcPts val="400"/>
              </a:spcBef>
              <a:spcAft>
                <a:spcPts val="0"/>
              </a:spcAft>
              <a:buClr>
                <a:srgbClr val="000000"/>
              </a:buClr>
              <a:buSzPts val="900"/>
              <a:buNone/>
            </a:pPr>
            <a:r>
              <a:rPr lang="en-US"/>
              <a:t>Services data</a:t>
            </a:r>
            <a:endParaRPr/>
          </a:p>
        </p:txBody>
      </p:sp>
      <p:sp>
        <p:nvSpPr>
          <p:cNvPr id="1806" name="Google Shape;1806;p138"/>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Transactions</a:t>
            </a:r>
            <a:endParaRPr/>
          </a:p>
          <a:p>
            <a:pPr indent="0" lvl="0" marL="0" rtl="0" algn="ctr">
              <a:lnSpc>
                <a:spcPct val="90000"/>
              </a:lnSpc>
              <a:spcBef>
                <a:spcPts val="400"/>
              </a:spcBef>
              <a:spcAft>
                <a:spcPts val="0"/>
              </a:spcAft>
              <a:buClr>
                <a:srgbClr val="000000"/>
              </a:buClr>
              <a:buSzPts val="900"/>
              <a:buNone/>
            </a:pPr>
            <a:r>
              <a:rPr lang="en-US"/>
              <a:t>Subscriptions</a:t>
            </a:r>
            <a:endParaRPr/>
          </a:p>
          <a:p>
            <a:pPr indent="0" lvl="0" marL="0" rtl="0" algn="ctr">
              <a:lnSpc>
                <a:spcPct val="90000"/>
              </a:lnSpc>
              <a:spcBef>
                <a:spcPts val="400"/>
              </a:spcBef>
              <a:spcAft>
                <a:spcPts val="0"/>
              </a:spcAft>
              <a:buClr>
                <a:srgbClr val="000000"/>
              </a:buClr>
              <a:buSzPts val="900"/>
              <a:buNone/>
            </a:pPr>
            <a:r>
              <a:rPr lang="en-US"/>
              <a:t>Demographics</a:t>
            </a:r>
            <a:endParaRPr/>
          </a:p>
          <a:p>
            <a:pPr indent="0" lvl="0" marL="0" rtl="0" algn="ctr">
              <a:lnSpc>
                <a:spcPct val="90000"/>
              </a:lnSpc>
              <a:spcBef>
                <a:spcPts val="400"/>
              </a:spcBef>
              <a:spcAft>
                <a:spcPts val="0"/>
              </a:spcAft>
              <a:buClr>
                <a:srgbClr val="000000"/>
              </a:buClr>
              <a:buSzPts val="900"/>
              <a:buNone/>
            </a:pPr>
            <a:r>
              <a:rPr lang="en-US"/>
              <a:t>Credit data </a:t>
            </a:r>
            <a:endParaRPr/>
          </a:p>
        </p:txBody>
      </p:sp>
      <p:sp>
        <p:nvSpPr>
          <p:cNvPr id="1807" name="Google Shape;1807;p138"/>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Content metadata</a:t>
            </a:r>
            <a:endParaRPr/>
          </a:p>
          <a:p>
            <a:pPr indent="0" lvl="0" marL="0" rtl="0" algn="ctr">
              <a:lnSpc>
                <a:spcPct val="90000"/>
              </a:lnSpc>
              <a:spcBef>
                <a:spcPts val="400"/>
              </a:spcBef>
              <a:spcAft>
                <a:spcPts val="0"/>
              </a:spcAft>
              <a:buClr>
                <a:srgbClr val="000000"/>
              </a:buClr>
              <a:buSzPts val="900"/>
              <a:buNone/>
            </a:pPr>
            <a:r>
              <a:rPr lang="en-US"/>
              <a:t>Ratings</a:t>
            </a:r>
            <a:endParaRPr/>
          </a:p>
          <a:p>
            <a:pPr indent="0" lvl="0" marL="0" rtl="0" algn="ctr">
              <a:lnSpc>
                <a:spcPct val="90000"/>
              </a:lnSpc>
              <a:spcBef>
                <a:spcPts val="400"/>
              </a:spcBef>
              <a:spcAft>
                <a:spcPts val="0"/>
              </a:spcAft>
              <a:buClr>
                <a:srgbClr val="000000"/>
              </a:buClr>
              <a:buSzPts val="900"/>
              <a:buNone/>
            </a:pPr>
            <a:r>
              <a:rPr lang="en-US"/>
              <a:t>Comments</a:t>
            </a:r>
            <a:endParaRPr/>
          </a:p>
          <a:p>
            <a:pPr indent="0" lvl="0" marL="0" rtl="0" algn="ctr">
              <a:lnSpc>
                <a:spcPct val="90000"/>
              </a:lnSpc>
              <a:spcBef>
                <a:spcPts val="400"/>
              </a:spcBef>
              <a:spcAft>
                <a:spcPts val="0"/>
              </a:spcAft>
              <a:buClr>
                <a:srgbClr val="000000"/>
              </a:buClr>
              <a:buSzPts val="900"/>
              <a:buNone/>
            </a:pPr>
            <a:r>
              <a:rPr lang="en-US"/>
              <a:t>Social media activity</a:t>
            </a:r>
            <a:endParaRPr/>
          </a:p>
        </p:txBody>
      </p:sp>
      <p:sp>
        <p:nvSpPr>
          <p:cNvPr id="1808" name="Google Shape;1808;p138"/>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Personalized viewing and engagement experience</a:t>
            </a:r>
            <a:endParaRPr/>
          </a:p>
          <a:p>
            <a:pPr indent="0" lvl="0" marL="0" rtl="0" algn="l">
              <a:lnSpc>
                <a:spcPct val="90000"/>
              </a:lnSpc>
              <a:spcBef>
                <a:spcPts val="600"/>
              </a:spcBef>
              <a:spcAft>
                <a:spcPts val="0"/>
              </a:spcAft>
              <a:buClr>
                <a:schemeClr val="dk1"/>
              </a:buClr>
              <a:buSzPts val="900"/>
              <a:buNone/>
            </a:pPr>
            <a:r>
              <a:rPr lang="en-US"/>
              <a:t>Click-path optimization</a:t>
            </a:r>
            <a:endParaRPr/>
          </a:p>
          <a:p>
            <a:pPr indent="0" lvl="0" marL="0" rtl="0" algn="l">
              <a:lnSpc>
                <a:spcPct val="90000"/>
              </a:lnSpc>
              <a:spcBef>
                <a:spcPts val="600"/>
              </a:spcBef>
              <a:spcAft>
                <a:spcPts val="0"/>
              </a:spcAft>
              <a:buClr>
                <a:schemeClr val="dk1"/>
              </a:buClr>
              <a:buSzPts val="900"/>
              <a:buNone/>
            </a:pPr>
            <a:r>
              <a:rPr lang="en-US"/>
              <a:t>Next best content analysis</a:t>
            </a:r>
            <a:endParaRPr/>
          </a:p>
          <a:p>
            <a:pPr indent="0" lvl="0" marL="0" rtl="0" algn="l">
              <a:lnSpc>
                <a:spcPct val="90000"/>
              </a:lnSpc>
              <a:spcBef>
                <a:spcPts val="600"/>
              </a:spcBef>
              <a:spcAft>
                <a:spcPts val="0"/>
              </a:spcAft>
              <a:buClr>
                <a:schemeClr val="dk1"/>
              </a:buClr>
              <a:buSzPts val="900"/>
              <a:buNone/>
            </a:pPr>
            <a:r>
              <a:rPr lang="en-US"/>
              <a:t>Improved real time ad targeting</a:t>
            </a:r>
            <a:endParaRPr/>
          </a:p>
          <a:p>
            <a:pPr indent="0" lvl="0" marL="0" rtl="0" algn="l">
              <a:lnSpc>
                <a:spcPct val="90000"/>
              </a:lnSpc>
              <a:spcBef>
                <a:spcPts val="600"/>
              </a:spcBef>
              <a:spcAft>
                <a:spcPts val="0"/>
              </a:spcAft>
              <a:buClr>
                <a:schemeClr val="dk1"/>
              </a:buClr>
              <a:buSzPts val="900"/>
              <a:buNone/>
            </a:pPr>
            <a:r>
              <a:t/>
            </a:r>
            <a:endParaRPr/>
          </a:p>
        </p:txBody>
      </p:sp>
      <p:sp>
        <p:nvSpPr>
          <p:cNvPr id="1809" name="Google Shape;1809;p138"/>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Quality of service and operational efficiency</a:t>
            </a:r>
            <a:endParaRPr/>
          </a:p>
          <a:p>
            <a:pPr indent="0" lvl="0" marL="0" rtl="0" algn="l">
              <a:lnSpc>
                <a:spcPct val="90000"/>
              </a:lnSpc>
              <a:spcBef>
                <a:spcPts val="600"/>
              </a:spcBef>
              <a:spcAft>
                <a:spcPts val="0"/>
              </a:spcAft>
              <a:buClr>
                <a:schemeClr val="dk1"/>
              </a:buClr>
              <a:buSzPts val="900"/>
              <a:buNone/>
            </a:pPr>
            <a:r>
              <a:rPr lang="en-US"/>
              <a:t>Market basket analysis</a:t>
            </a:r>
            <a:endParaRPr/>
          </a:p>
          <a:p>
            <a:pPr indent="0" lvl="0" marL="0" rtl="0" algn="l">
              <a:lnSpc>
                <a:spcPct val="90000"/>
              </a:lnSpc>
              <a:spcBef>
                <a:spcPts val="600"/>
              </a:spcBef>
              <a:spcAft>
                <a:spcPts val="0"/>
              </a:spcAft>
              <a:buClr>
                <a:schemeClr val="dk1"/>
              </a:buClr>
              <a:buSzPts val="900"/>
              <a:buNone/>
            </a:pPr>
            <a:r>
              <a:rPr lang="en-US"/>
              <a:t>Customer behavior analysis</a:t>
            </a:r>
            <a:endParaRPr/>
          </a:p>
          <a:p>
            <a:pPr indent="0" lvl="0" marL="0" rtl="0" algn="l">
              <a:lnSpc>
                <a:spcPct val="90000"/>
              </a:lnSpc>
              <a:spcBef>
                <a:spcPts val="600"/>
              </a:spcBef>
              <a:spcAft>
                <a:spcPts val="0"/>
              </a:spcAft>
              <a:buClr>
                <a:schemeClr val="dk1"/>
              </a:buClr>
              <a:buSzPts val="900"/>
              <a:buNone/>
            </a:pPr>
            <a:r>
              <a:rPr lang="en-US"/>
              <a:t>Click-through analysis</a:t>
            </a:r>
            <a:endParaRPr/>
          </a:p>
          <a:p>
            <a:pPr indent="0" lvl="0" marL="0" rtl="0" algn="l">
              <a:lnSpc>
                <a:spcPct val="90000"/>
              </a:lnSpc>
              <a:spcBef>
                <a:spcPts val="600"/>
              </a:spcBef>
              <a:spcAft>
                <a:spcPts val="0"/>
              </a:spcAft>
              <a:buClr>
                <a:schemeClr val="dk1"/>
              </a:buClr>
              <a:buSzPts val="900"/>
              <a:buNone/>
            </a:pPr>
            <a:r>
              <a:t/>
            </a:r>
            <a:endParaRPr/>
          </a:p>
        </p:txBody>
      </p:sp>
      <p:sp>
        <p:nvSpPr>
          <p:cNvPr id="1810" name="Google Shape;1810;p138"/>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Ad effectiveness</a:t>
            </a:r>
            <a:endParaRPr/>
          </a:p>
          <a:p>
            <a:pPr indent="0" lvl="0" marL="0" rtl="0" algn="l">
              <a:lnSpc>
                <a:spcPct val="90000"/>
              </a:lnSpc>
              <a:spcBef>
                <a:spcPts val="600"/>
              </a:spcBef>
              <a:spcAft>
                <a:spcPts val="0"/>
              </a:spcAft>
              <a:buClr>
                <a:schemeClr val="dk1"/>
              </a:buClr>
              <a:buSzPts val="900"/>
              <a:buNone/>
            </a:pPr>
            <a:r>
              <a:rPr lang="en-US"/>
              <a:t>Content monetization</a:t>
            </a:r>
            <a:endParaRPr/>
          </a:p>
          <a:p>
            <a:pPr indent="0" lvl="0" marL="0" rtl="0" algn="l">
              <a:lnSpc>
                <a:spcPct val="90000"/>
              </a:lnSpc>
              <a:spcBef>
                <a:spcPts val="600"/>
              </a:spcBef>
              <a:spcAft>
                <a:spcPts val="0"/>
              </a:spcAft>
              <a:buClr>
                <a:schemeClr val="dk1"/>
              </a:buClr>
              <a:buSzPts val="900"/>
              <a:buNone/>
            </a:pPr>
            <a:r>
              <a:rPr lang="en-US"/>
              <a:t>Fraud detection </a:t>
            </a:r>
            <a:endParaRPr/>
          </a:p>
          <a:p>
            <a:pPr indent="0" lvl="0" marL="0" rtl="0" algn="l">
              <a:lnSpc>
                <a:spcPct val="90000"/>
              </a:lnSpc>
              <a:spcBef>
                <a:spcPts val="600"/>
              </a:spcBef>
              <a:spcAft>
                <a:spcPts val="0"/>
              </a:spcAft>
              <a:buClr>
                <a:schemeClr val="dk1"/>
              </a:buClr>
              <a:buSzPts val="900"/>
              <a:buNone/>
            </a:pPr>
            <a:r>
              <a:rPr lang="en-US"/>
              <a:t>Information-as-a-service</a:t>
            </a:r>
            <a:endParaRPr/>
          </a:p>
          <a:p>
            <a:pPr indent="0" lvl="0" marL="0" rtl="0" algn="l">
              <a:lnSpc>
                <a:spcPct val="90000"/>
              </a:lnSpc>
              <a:spcBef>
                <a:spcPts val="600"/>
              </a:spcBef>
              <a:spcAft>
                <a:spcPts val="0"/>
              </a:spcAft>
              <a:buClr>
                <a:schemeClr val="dk1"/>
              </a:buClr>
              <a:buSzPts val="900"/>
              <a:buNone/>
            </a:pPr>
            <a:r>
              <a:rPr lang="en-US"/>
              <a:t>High value user engagement</a:t>
            </a:r>
            <a:endParaRPr/>
          </a:p>
          <a:p>
            <a:pPr indent="0" lvl="0" marL="0" rtl="0" algn="l">
              <a:lnSpc>
                <a:spcPct val="90000"/>
              </a:lnSpc>
              <a:spcBef>
                <a:spcPts val="600"/>
              </a:spcBef>
              <a:spcAft>
                <a:spcPts val="0"/>
              </a:spcAft>
              <a:buClr>
                <a:schemeClr val="dk1"/>
              </a:buClr>
              <a:buSzPts val="900"/>
              <a:buNone/>
            </a:pPr>
            <a:r>
              <a:t/>
            </a:r>
            <a:endParaRPr/>
          </a:p>
        </p:txBody>
      </p:sp>
      <p:sp>
        <p:nvSpPr>
          <p:cNvPr id="1811" name="Google Shape;1811;p138"/>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Predict audience interests</a:t>
            </a:r>
            <a:endParaRPr/>
          </a:p>
          <a:p>
            <a:pPr indent="0" lvl="0" marL="0" rtl="0" algn="l">
              <a:lnSpc>
                <a:spcPct val="90000"/>
              </a:lnSpc>
              <a:spcBef>
                <a:spcPts val="600"/>
              </a:spcBef>
              <a:spcAft>
                <a:spcPts val="0"/>
              </a:spcAft>
              <a:buClr>
                <a:schemeClr val="dk1"/>
              </a:buClr>
              <a:buSzPts val="900"/>
              <a:buNone/>
            </a:pPr>
            <a:r>
              <a:rPr lang="en-US"/>
              <a:t>Network performance and optimization</a:t>
            </a:r>
            <a:endParaRPr/>
          </a:p>
          <a:p>
            <a:pPr indent="0" lvl="0" marL="0" rtl="0" algn="l">
              <a:lnSpc>
                <a:spcPct val="90000"/>
              </a:lnSpc>
              <a:spcBef>
                <a:spcPts val="600"/>
              </a:spcBef>
              <a:spcAft>
                <a:spcPts val="0"/>
              </a:spcAft>
              <a:buClr>
                <a:schemeClr val="dk1"/>
              </a:buClr>
              <a:buSzPts val="900"/>
              <a:buNone/>
            </a:pPr>
            <a:r>
              <a:rPr lang="en-US"/>
              <a:t>Pricing predictions</a:t>
            </a:r>
            <a:endParaRPr/>
          </a:p>
          <a:p>
            <a:pPr indent="0" lvl="0" marL="0" rtl="0" algn="l">
              <a:lnSpc>
                <a:spcPct val="90000"/>
              </a:lnSpc>
              <a:spcBef>
                <a:spcPts val="600"/>
              </a:spcBef>
              <a:spcAft>
                <a:spcPts val="0"/>
              </a:spcAft>
              <a:buClr>
                <a:schemeClr val="dk1"/>
              </a:buClr>
              <a:buSzPts val="900"/>
              <a:buNone/>
            </a:pPr>
            <a:r>
              <a:rPr lang="en-US"/>
              <a:t>Nielsen ratings and projections</a:t>
            </a:r>
            <a:endParaRPr/>
          </a:p>
          <a:p>
            <a:pPr indent="0" lvl="0" marL="0" rtl="0" algn="l">
              <a:lnSpc>
                <a:spcPct val="90000"/>
              </a:lnSpc>
              <a:spcBef>
                <a:spcPts val="600"/>
              </a:spcBef>
              <a:spcAft>
                <a:spcPts val="0"/>
              </a:spcAft>
              <a:buClr>
                <a:schemeClr val="dk1"/>
              </a:buClr>
              <a:buSzPts val="900"/>
              <a:buNone/>
            </a:pPr>
            <a:r>
              <a:rPr lang="en-US"/>
              <a:t>Mobile spatial analytics</a:t>
            </a:r>
            <a:endParaRPr/>
          </a:p>
          <a:p>
            <a:pPr indent="0" lvl="0" marL="0" rtl="0" algn="l">
              <a:lnSpc>
                <a:spcPct val="90000"/>
              </a:lnSpc>
              <a:spcBef>
                <a:spcPts val="600"/>
              </a:spcBef>
              <a:spcAft>
                <a:spcPts val="0"/>
              </a:spcAft>
              <a:buClr>
                <a:schemeClr val="dk1"/>
              </a:buClr>
              <a:buSzPts val="900"/>
              <a:buNone/>
            </a:pPr>
            <a:r>
              <a:t/>
            </a:r>
            <a:endParaRPr/>
          </a:p>
        </p:txBody>
      </p:sp>
      <p:sp>
        <p:nvSpPr>
          <p:cNvPr id="1812" name="Google Shape;1812;p138"/>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Demand-elasticity</a:t>
            </a:r>
            <a:endParaRPr/>
          </a:p>
          <a:p>
            <a:pPr indent="0" lvl="0" marL="0" rtl="0" algn="l">
              <a:lnSpc>
                <a:spcPct val="90000"/>
              </a:lnSpc>
              <a:spcBef>
                <a:spcPts val="600"/>
              </a:spcBef>
              <a:spcAft>
                <a:spcPts val="0"/>
              </a:spcAft>
              <a:buClr>
                <a:schemeClr val="dk1"/>
              </a:buClr>
              <a:buSzPts val="900"/>
              <a:buNone/>
            </a:pPr>
            <a:r>
              <a:rPr lang="en-US"/>
              <a:t>Social network analysis</a:t>
            </a:r>
            <a:endParaRPr/>
          </a:p>
          <a:p>
            <a:pPr indent="0" lvl="0" marL="0" rtl="0" algn="l">
              <a:lnSpc>
                <a:spcPct val="90000"/>
              </a:lnSpc>
              <a:spcBef>
                <a:spcPts val="600"/>
              </a:spcBef>
              <a:spcAft>
                <a:spcPts val="0"/>
              </a:spcAft>
              <a:buClr>
                <a:schemeClr val="dk1"/>
              </a:buClr>
              <a:buSzPts val="900"/>
              <a:buNone/>
            </a:pPr>
            <a:r>
              <a:rPr lang="en-US"/>
              <a:t>Promotion events time-series analysis</a:t>
            </a:r>
            <a:endParaRPr/>
          </a:p>
          <a:p>
            <a:pPr indent="0" lvl="0" marL="0" rtl="0" algn="l">
              <a:lnSpc>
                <a:spcPct val="90000"/>
              </a:lnSpc>
              <a:spcBef>
                <a:spcPts val="600"/>
              </a:spcBef>
              <a:spcAft>
                <a:spcPts val="0"/>
              </a:spcAft>
              <a:buClr>
                <a:schemeClr val="dk1"/>
              </a:buClr>
              <a:buSzPts val="900"/>
              <a:buNone/>
            </a:pPr>
            <a:r>
              <a:rPr lang="en-US"/>
              <a:t>Multi-channel marketing attribution</a:t>
            </a:r>
            <a:endParaRPr/>
          </a:p>
          <a:p>
            <a:pPr indent="0" lvl="0" marL="0" rtl="0" algn="l">
              <a:lnSpc>
                <a:spcPct val="90000"/>
              </a:lnSpc>
              <a:spcBef>
                <a:spcPts val="600"/>
              </a:spcBef>
              <a:spcAft>
                <a:spcPts val="0"/>
              </a:spcAft>
              <a:buClr>
                <a:schemeClr val="dk1"/>
              </a:buClr>
              <a:buSzPts val="900"/>
              <a:buNone/>
            </a:pPr>
            <a:r>
              <a:t/>
            </a:r>
            <a:endParaRPr/>
          </a:p>
        </p:txBody>
      </p:sp>
      <p:sp>
        <p:nvSpPr>
          <p:cNvPr id="1813" name="Google Shape;1813;p138"/>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Consumption logs</a:t>
            </a:r>
            <a:endParaRPr/>
          </a:p>
          <a:p>
            <a:pPr indent="0" lvl="0" marL="0" rtl="0" algn="ctr">
              <a:lnSpc>
                <a:spcPct val="90000"/>
              </a:lnSpc>
              <a:spcBef>
                <a:spcPts val="400"/>
              </a:spcBef>
              <a:spcAft>
                <a:spcPts val="0"/>
              </a:spcAft>
              <a:buClr>
                <a:srgbClr val="000000"/>
              </a:buClr>
              <a:buSzPts val="900"/>
              <a:buNone/>
            </a:pPr>
            <a:r>
              <a:rPr lang="en-US"/>
              <a:t>Clickstream and devices</a:t>
            </a:r>
            <a:endParaRPr/>
          </a:p>
          <a:p>
            <a:pPr indent="0" lvl="0" marL="0" rtl="0" algn="ctr">
              <a:lnSpc>
                <a:spcPct val="90000"/>
              </a:lnSpc>
              <a:spcBef>
                <a:spcPts val="400"/>
              </a:spcBef>
              <a:spcAft>
                <a:spcPts val="0"/>
              </a:spcAft>
              <a:buClr>
                <a:srgbClr val="000000"/>
              </a:buClr>
              <a:buSzPts val="900"/>
              <a:buNone/>
            </a:pPr>
            <a:r>
              <a:rPr lang="en-US"/>
              <a:t>Marketing campaign responses</a:t>
            </a:r>
            <a:endParaRPr/>
          </a:p>
        </p:txBody>
      </p:sp>
      <p:sp>
        <p:nvSpPr>
          <p:cNvPr id="1814" name="Google Shape;1814;p138"/>
          <p:cNvSpPr txBox="1"/>
          <p:nvPr>
            <p:ph idx="24" type="body"/>
          </p:nvPr>
        </p:nvSpPr>
        <p:spPr>
          <a:xfrm>
            <a:off x="460375"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Personalized recommendations</a:t>
            </a:r>
            <a:endParaRPr/>
          </a:p>
          <a:p>
            <a:pPr indent="0" lvl="0" marL="0" rtl="0" algn="ctr">
              <a:lnSpc>
                <a:spcPct val="90000"/>
              </a:lnSpc>
              <a:spcBef>
                <a:spcPts val="200"/>
              </a:spcBef>
              <a:spcAft>
                <a:spcPts val="0"/>
              </a:spcAft>
              <a:buClr>
                <a:schemeClr val="dk2"/>
              </a:buClr>
              <a:buSzPts val="900"/>
              <a:buNone/>
            </a:pPr>
            <a:r>
              <a:t/>
            </a:r>
            <a:endParaRPr/>
          </a:p>
        </p:txBody>
      </p:sp>
      <p:sp>
        <p:nvSpPr>
          <p:cNvPr id="1815" name="Google Shape;1815;p138"/>
          <p:cNvSpPr txBox="1"/>
          <p:nvPr>
            <p:ph idx="25" type="body"/>
          </p:nvPr>
        </p:nvSpPr>
        <p:spPr>
          <a:xfrm>
            <a:off x="2815629"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Effective</a:t>
            </a:r>
            <a:br>
              <a:rPr lang="en-US"/>
            </a:br>
            <a:r>
              <a:rPr lang="en-US"/>
              <a:t>customer retention</a:t>
            </a:r>
            <a:endParaRPr/>
          </a:p>
        </p:txBody>
      </p:sp>
      <p:sp>
        <p:nvSpPr>
          <p:cNvPr id="1816" name="Google Shape;1816;p138"/>
          <p:cNvSpPr txBox="1"/>
          <p:nvPr>
            <p:ph idx="26" type="body"/>
          </p:nvPr>
        </p:nvSpPr>
        <p:spPr>
          <a:xfrm>
            <a:off x="517015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Information</a:t>
            </a:r>
            <a:br>
              <a:rPr lang="en-US"/>
            </a:br>
            <a:r>
              <a:rPr lang="en-US"/>
              <a:t>optimization</a:t>
            </a:r>
            <a:endParaRPr/>
          </a:p>
        </p:txBody>
      </p:sp>
      <p:sp>
        <p:nvSpPr>
          <p:cNvPr id="1817" name="Google Shape;1817;p138"/>
          <p:cNvSpPr txBox="1"/>
          <p:nvPr>
            <p:ph idx="27" type="body"/>
          </p:nvPr>
        </p:nvSpPr>
        <p:spPr>
          <a:xfrm>
            <a:off x="7520626"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Inventory</a:t>
            </a:r>
            <a:br>
              <a:rPr lang="en-US"/>
            </a:br>
            <a:r>
              <a:rPr lang="en-US"/>
              <a:t>allocation</a:t>
            </a:r>
            <a:endParaRPr/>
          </a:p>
        </p:txBody>
      </p:sp>
      <p:sp>
        <p:nvSpPr>
          <p:cNvPr id="1818" name="Google Shape;1818;p138"/>
          <p:cNvSpPr txBox="1"/>
          <p:nvPr>
            <p:ph idx="28" type="body"/>
          </p:nvPr>
        </p:nvSpPr>
        <p:spPr>
          <a:xfrm>
            <a:off x="9876128"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Consumer engagement analysis</a:t>
            </a:r>
            <a:endParaRPr/>
          </a:p>
        </p:txBody>
      </p:sp>
      <p:grpSp>
        <p:nvGrpSpPr>
          <p:cNvPr id="1819" name="Google Shape;1819;p138"/>
          <p:cNvGrpSpPr/>
          <p:nvPr/>
        </p:nvGrpSpPr>
        <p:grpSpPr>
          <a:xfrm>
            <a:off x="5940963" y="3025723"/>
            <a:ext cx="302425" cy="350343"/>
            <a:chOff x="7682678" y="3568950"/>
            <a:chExt cx="1278317" cy="1480857"/>
          </a:xfrm>
        </p:grpSpPr>
        <p:grpSp>
          <p:nvGrpSpPr>
            <p:cNvPr id="1820" name="Google Shape;1820;p138"/>
            <p:cNvGrpSpPr/>
            <p:nvPr/>
          </p:nvGrpSpPr>
          <p:grpSpPr>
            <a:xfrm>
              <a:off x="7828962" y="4132106"/>
              <a:ext cx="545756" cy="766540"/>
              <a:chOff x="7735005" y="4099729"/>
              <a:chExt cx="595834" cy="836877"/>
            </a:xfrm>
          </p:grpSpPr>
          <p:sp>
            <p:nvSpPr>
              <p:cNvPr id="1821" name="Google Shape;1821;p138"/>
              <p:cNvSpPr/>
              <p:nvPr/>
            </p:nvSpPr>
            <p:spPr>
              <a:xfrm>
                <a:off x="7735005" y="4099729"/>
                <a:ext cx="0" cy="192292"/>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2" name="Google Shape;1822;p138"/>
              <p:cNvSpPr/>
              <p:nvPr/>
            </p:nvSpPr>
            <p:spPr>
              <a:xfrm>
                <a:off x="8095214" y="4099729"/>
                <a:ext cx="0" cy="192292"/>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3" name="Google Shape;1823;p138"/>
              <p:cNvSpPr/>
              <p:nvPr/>
            </p:nvSpPr>
            <p:spPr>
              <a:xfrm>
                <a:off x="7851463" y="4099729"/>
                <a:ext cx="127292" cy="195000"/>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4" name="Google Shape;1824;p138"/>
              <p:cNvSpPr/>
              <p:nvPr/>
            </p:nvSpPr>
            <p:spPr>
              <a:xfrm>
                <a:off x="8211672" y="4099729"/>
                <a:ext cx="119167" cy="195000"/>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5" name="Google Shape;1825;p138"/>
              <p:cNvSpPr/>
              <p:nvPr/>
            </p:nvSpPr>
            <p:spPr>
              <a:xfrm>
                <a:off x="7735005" y="4741606"/>
                <a:ext cx="0" cy="195000"/>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6" name="Google Shape;1826;p138"/>
              <p:cNvSpPr/>
              <p:nvPr/>
            </p:nvSpPr>
            <p:spPr>
              <a:xfrm>
                <a:off x="8095214" y="4741606"/>
                <a:ext cx="0" cy="195000"/>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7" name="Google Shape;1827;p138"/>
              <p:cNvSpPr/>
              <p:nvPr/>
            </p:nvSpPr>
            <p:spPr>
              <a:xfrm>
                <a:off x="7851463" y="4741606"/>
                <a:ext cx="127292" cy="195000"/>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8" name="Google Shape;1828;p138"/>
              <p:cNvSpPr/>
              <p:nvPr/>
            </p:nvSpPr>
            <p:spPr>
              <a:xfrm>
                <a:off x="8211672" y="4741606"/>
                <a:ext cx="119167" cy="195000"/>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9" name="Google Shape;1829;p138"/>
              <p:cNvSpPr/>
              <p:nvPr/>
            </p:nvSpPr>
            <p:spPr>
              <a:xfrm>
                <a:off x="7978755" y="4430146"/>
                <a:ext cx="0" cy="184167"/>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30" name="Google Shape;1830;p138"/>
              <p:cNvSpPr/>
              <p:nvPr/>
            </p:nvSpPr>
            <p:spPr>
              <a:xfrm>
                <a:off x="8330839" y="4430146"/>
                <a:ext cx="0" cy="184167"/>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31" name="Google Shape;1831;p138"/>
              <p:cNvSpPr/>
              <p:nvPr/>
            </p:nvSpPr>
            <p:spPr>
              <a:xfrm>
                <a:off x="7735005" y="4430146"/>
                <a:ext cx="124584" cy="192292"/>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32" name="Google Shape;1832;p138"/>
              <p:cNvSpPr/>
              <p:nvPr/>
            </p:nvSpPr>
            <p:spPr>
              <a:xfrm>
                <a:off x="8095214" y="4430146"/>
                <a:ext cx="121875" cy="192292"/>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1833" name="Google Shape;1833;p138"/>
            <p:cNvSpPr/>
            <p:nvPr/>
          </p:nvSpPr>
          <p:spPr>
            <a:xfrm>
              <a:off x="8053457" y="3568950"/>
              <a:ext cx="907538" cy="907531"/>
            </a:xfrm>
            <a:prstGeom prst="arc">
              <a:avLst>
                <a:gd fmla="val 11796011" name="adj1"/>
                <a:gd fmla="val 5325615" name="adj2"/>
              </a:avLst>
            </a:prstGeom>
            <a:noFill/>
            <a:ln cap="flat" cmpd="sng" w="12700">
              <a:solidFill>
                <a:srgbClr val="000000"/>
              </a:solidFill>
              <a:prstDash val="solid"/>
              <a:round/>
              <a:headEnd len="sm" w="sm" type="oval"/>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34" name="Google Shape;1834;p138"/>
            <p:cNvSpPr/>
            <p:nvPr/>
          </p:nvSpPr>
          <p:spPr>
            <a:xfrm>
              <a:off x="7682678" y="3746737"/>
              <a:ext cx="833941" cy="1303070"/>
            </a:xfrm>
            <a:custGeom>
              <a:rect b="b" l="l" r="r" t="t"/>
              <a:pathLst>
                <a:path extrusionOk="0" h="1303070" w="833941">
                  <a:moveTo>
                    <a:pt x="252904" y="0"/>
                  </a:moveTo>
                  <a:lnTo>
                    <a:pt x="581038" y="0"/>
                  </a:lnTo>
                  <a:lnTo>
                    <a:pt x="833941" y="222090"/>
                  </a:lnTo>
                  <a:lnTo>
                    <a:pt x="833941" y="1303070"/>
                  </a:lnTo>
                  <a:lnTo>
                    <a:pt x="0" y="1303070"/>
                  </a:lnTo>
                  <a:lnTo>
                    <a:pt x="0" y="222090"/>
                  </a:lnTo>
                  <a:lnTo>
                    <a:pt x="252904" y="0"/>
                  </a:lnTo>
                  <a:close/>
                </a:path>
              </a:pathLst>
            </a:cu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nvGrpSpPr>
          <p:cNvPr id="1835" name="Google Shape;1835;p138"/>
          <p:cNvGrpSpPr/>
          <p:nvPr/>
        </p:nvGrpSpPr>
        <p:grpSpPr>
          <a:xfrm>
            <a:off x="3541109" y="3027958"/>
            <a:ext cx="406740" cy="345874"/>
            <a:chOff x="7053501" y="3597930"/>
            <a:chExt cx="815469" cy="693438"/>
          </a:xfrm>
        </p:grpSpPr>
        <p:sp>
          <p:nvSpPr>
            <p:cNvPr id="1836" name="Google Shape;1836;p138"/>
            <p:cNvSpPr/>
            <p:nvPr/>
          </p:nvSpPr>
          <p:spPr>
            <a:xfrm>
              <a:off x="7053501" y="3597930"/>
              <a:ext cx="815469" cy="693438"/>
            </a:xfrm>
            <a:custGeom>
              <a:rect b="b" l="l" r="r" t="t"/>
              <a:pathLst>
                <a:path extrusionOk="0" h="3244" w="3817">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837" name="Google Shape;1837;p138"/>
            <p:cNvSpPr/>
            <p:nvPr/>
          </p:nvSpPr>
          <p:spPr>
            <a:xfrm>
              <a:off x="7437227" y="3762384"/>
              <a:ext cx="175969" cy="19661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838" name="Google Shape;1838;p138"/>
          <p:cNvGrpSpPr/>
          <p:nvPr/>
        </p:nvGrpSpPr>
        <p:grpSpPr>
          <a:xfrm>
            <a:off x="8166941" y="3025355"/>
            <a:ext cx="559158" cy="351078"/>
            <a:chOff x="8945115" y="3682264"/>
            <a:chExt cx="1334584" cy="837944"/>
          </a:xfrm>
        </p:grpSpPr>
        <p:grpSp>
          <p:nvGrpSpPr>
            <p:cNvPr id="1839" name="Google Shape;1839;p138"/>
            <p:cNvGrpSpPr/>
            <p:nvPr/>
          </p:nvGrpSpPr>
          <p:grpSpPr>
            <a:xfrm>
              <a:off x="8945115" y="3682264"/>
              <a:ext cx="983639" cy="837944"/>
              <a:chOff x="3097731" y="3411002"/>
              <a:chExt cx="3912131" cy="3332680"/>
            </a:xfrm>
          </p:grpSpPr>
          <p:sp>
            <p:nvSpPr>
              <p:cNvPr id="1840" name="Google Shape;1840;p138"/>
              <p:cNvSpPr/>
              <p:nvPr/>
            </p:nvSpPr>
            <p:spPr>
              <a:xfrm>
                <a:off x="3097731" y="3411002"/>
                <a:ext cx="3912131" cy="3326728"/>
              </a:xfrm>
              <a:custGeom>
                <a:rect b="b" l="l" r="r" t="t"/>
                <a:pathLst>
                  <a:path extrusionOk="0" h="3835942" w="4510936">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cap="flat" cmpd="sng" w="12700">
                <a:solidFill>
                  <a:srgbClr val="000000"/>
                </a:solidFill>
                <a:prstDash val="solid"/>
                <a:miter lim="800000"/>
                <a:headEnd len="sm" w="sm" type="none"/>
                <a:tailEnd len="sm" w="sm" type="none"/>
              </a:ln>
            </p:spPr>
            <p:txBody>
              <a:bodyPr anchorCtr="0" anchor="t" bIns="149200" lIns="186500" spcFirstLastPara="1" rIns="186500" wrap="square" tIns="149200">
                <a:noAutofit/>
              </a:bodyPr>
              <a:lstStyle/>
              <a:p>
                <a:pPr indent="0" lvl="0" marL="0" marR="0" rtl="0" algn="ctr">
                  <a:lnSpc>
                    <a:spcPct val="90000"/>
                  </a:lnSpc>
                  <a:spcBef>
                    <a:spcPts val="0"/>
                  </a:spcBef>
                  <a:spcAft>
                    <a:spcPts val="0"/>
                  </a:spcAft>
                  <a:buClr>
                    <a:schemeClr val="lt1"/>
                  </a:buClr>
                  <a:buSzPts val="2448"/>
                  <a:buFont typeface="Quattrocento Sans"/>
                  <a:buNone/>
                </a:pPr>
                <a:r>
                  <a:t/>
                </a:r>
                <a:endParaRPr b="0" i="0" sz="2448" u="none" cap="none" strike="noStrike">
                  <a:solidFill>
                    <a:srgbClr val="FFFFFF"/>
                  </a:solidFill>
                  <a:latin typeface="Quattrocento Sans"/>
                  <a:ea typeface="Quattrocento Sans"/>
                  <a:cs typeface="Quattrocento Sans"/>
                  <a:sym typeface="Quattrocento Sans"/>
                </a:endParaRPr>
              </a:p>
            </p:txBody>
          </p:sp>
          <p:grpSp>
            <p:nvGrpSpPr>
              <p:cNvPr id="1841" name="Google Shape;1841;p138"/>
              <p:cNvGrpSpPr/>
              <p:nvPr/>
            </p:nvGrpSpPr>
            <p:grpSpPr>
              <a:xfrm>
                <a:off x="3558863" y="3838170"/>
                <a:ext cx="2873016" cy="2905512"/>
                <a:chOff x="3440120" y="3859753"/>
                <a:chExt cx="2873016" cy="2905512"/>
              </a:xfrm>
            </p:grpSpPr>
            <p:sp>
              <p:nvSpPr>
                <p:cNvPr id="1842" name="Google Shape;1842;p138"/>
                <p:cNvSpPr/>
                <p:nvPr/>
              </p:nvSpPr>
              <p:spPr>
                <a:xfrm>
                  <a:off x="3729167" y="3859753"/>
                  <a:ext cx="1024256" cy="2905512"/>
                </a:xfrm>
                <a:custGeom>
                  <a:rect b="b" l="l" r="r" t="t"/>
                  <a:pathLst>
                    <a:path extrusionOk="0" h="1460046" w="514698">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3" name="Google Shape;1843;p138"/>
                <p:cNvSpPr/>
                <p:nvPr/>
              </p:nvSpPr>
              <p:spPr>
                <a:xfrm>
                  <a:off x="4475931" y="4041179"/>
                  <a:ext cx="1233358" cy="351610"/>
                </a:xfrm>
                <a:custGeom>
                  <a:rect b="b" l="l" r="r" t="t"/>
                  <a:pathLst>
                    <a:path extrusionOk="0" h="176687" w="619774">
                      <a:moveTo>
                        <a:pt x="619774" y="0"/>
                      </a:moveTo>
                      <a:cubicBezTo>
                        <a:pt x="554460" y="204107"/>
                        <a:pt x="205468" y="213631"/>
                        <a:pt x="0" y="118381"/>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4" name="Google Shape;1844;p138"/>
                <p:cNvSpPr/>
                <p:nvPr/>
              </p:nvSpPr>
              <p:spPr>
                <a:xfrm>
                  <a:off x="3903160" y="4041179"/>
                  <a:ext cx="285801" cy="322233"/>
                </a:xfrm>
                <a:custGeom>
                  <a:rect b="b" l="l" r="r" t="t"/>
                  <a:pathLst>
                    <a:path extrusionOk="0" h="171450" w="136071">
                      <a:moveTo>
                        <a:pt x="0" y="0"/>
                      </a:moveTo>
                      <a:cubicBezTo>
                        <a:pt x="90058" y="31810"/>
                        <a:pt x="113388" y="112852"/>
                        <a:pt x="136071" y="17145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5" name="Google Shape;1845;p138"/>
                <p:cNvSpPr/>
                <p:nvPr/>
              </p:nvSpPr>
              <p:spPr>
                <a:xfrm>
                  <a:off x="3440120" y="4482556"/>
                  <a:ext cx="289738" cy="446794"/>
                </a:xfrm>
                <a:custGeom>
                  <a:rect b="b" l="l" r="r" t="t"/>
                  <a:pathLst>
                    <a:path extrusionOk="0" h="224518" w="145596">
                      <a:moveTo>
                        <a:pt x="0" y="0"/>
                      </a:moveTo>
                      <a:cubicBezTo>
                        <a:pt x="12976" y="98771"/>
                        <a:pt x="56722" y="206432"/>
                        <a:pt x="145596" y="224518"/>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6" name="Google Shape;1846;p138"/>
                <p:cNvSpPr/>
                <p:nvPr/>
              </p:nvSpPr>
              <p:spPr>
                <a:xfrm>
                  <a:off x="3770503" y="5061350"/>
                  <a:ext cx="452182" cy="87336"/>
                </a:xfrm>
                <a:custGeom>
                  <a:rect b="b" l="l" r="r" t="t"/>
                  <a:pathLst>
                    <a:path extrusionOk="0" h="43887" w="227226">
                      <a:moveTo>
                        <a:pt x="0" y="43887"/>
                      </a:moveTo>
                      <a:cubicBezTo>
                        <a:pt x="82580" y="4289"/>
                        <a:pt x="148065" y="-10008"/>
                        <a:pt x="227226" y="7147"/>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7" name="Google Shape;1847;p138"/>
                <p:cNvSpPr/>
                <p:nvPr/>
              </p:nvSpPr>
              <p:spPr>
                <a:xfrm>
                  <a:off x="3587852" y="5344832"/>
                  <a:ext cx="315308" cy="304679"/>
                </a:xfrm>
                <a:custGeom>
                  <a:rect b="b" l="l" r="r" t="t"/>
                  <a:pathLst>
                    <a:path extrusionOk="0" h="151135" w="155969">
                      <a:moveTo>
                        <a:pt x="0" y="151135"/>
                      </a:moveTo>
                      <a:cubicBezTo>
                        <a:pt x="67471" y="118307"/>
                        <a:pt x="120134" y="58477"/>
                        <a:pt x="155969" y="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8" name="Google Shape;1848;p138"/>
                <p:cNvSpPr/>
                <p:nvPr/>
              </p:nvSpPr>
              <p:spPr>
                <a:xfrm>
                  <a:off x="4642401" y="4363411"/>
                  <a:ext cx="179213" cy="831307"/>
                </a:xfrm>
                <a:custGeom>
                  <a:rect b="b" l="l" r="r" t="t"/>
                  <a:pathLst>
                    <a:path extrusionOk="0" h="421822" w="90056">
                      <a:moveTo>
                        <a:pt x="0" y="421822"/>
                      </a:moveTo>
                      <a:cubicBezTo>
                        <a:pt x="90175" y="294333"/>
                        <a:pt x="123598" y="206200"/>
                        <a:pt x="48985" y="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9" name="Google Shape;1849;p138"/>
                <p:cNvSpPr/>
                <p:nvPr/>
              </p:nvSpPr>
              <p:spPr>
                <a:xfrm>
                  <a:off x="4785632" y="4875193"/>
                  <a:ext cx="414582" cy="100715"/>
                </a:xfrm>
                <a:custGeom>
                  <a:rect b="b" l="l" r="r" t="t"/>
                  <a:pathLst>
                    <a:path extrusionOk="0" h="50610" w="213632">
                      <a:moveTo>
                        <a:pt x="213632" y="0"/>
                      </a:moveTo>
                      <a:cubicBezTo>
                        <a:pt x="168195" y="32976"/>
                        <a:pt x="91725" y="65268"/>
                        <a:pt x="0" y="43542"/>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0" name="Google Shape;1850;p138"/>
                <p:cNvSpPr/>
                <p:nvPr/>
              </p:nvSpPr>
              <p:spPr>
                <a:xfrm>
                  <a:off x="5311236" y="4363412"/>
                  <a:ext cx="1001900" cy="308046"/>
                </a:xfrm>
                <a:custGeom>
                  <a:rect b="b" l="l" r="r" t="t"/>
                  <a:pathLst>
                    <a:path extrusionOk="0" h="154796" w="503464">
                      <a:moveTo>
                        <a:pt x="503464" y="106135"/>
                      </a:moveTo>
                      <a:cubicBezTo>
                        <a:pt x="387609" y="195203"/>
                        <a:pt x="72093" y="163243"/>
                        <a:pt x="0" y="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1" name="Google Shape;1851;p138"/>
                <p:cNvSpPr/>
                <p:nvPr/>
              </p:nvSpPr>
              <p:spPr>
                <a:xfrm>
                  <a:off x="5863318" y="4671458"/>
                  <a:ext cx="349629" cy="604494"/>
                </a:xfrm>
                <a:custGeom>
                  <a:rect b="b" l="l" r="r" t="t"/>
                  <a:pathLst>
                    <a:path extrusionOk="0" h="318407" w="187779">
                      <a:moveTo>
                        <a:pt x="187779" y="318407"/>
                      </a:moveTo>
                      <a:cubicBezTo>
                        <a:pt x="179997" y="236640"/>
                        <a:pt x="132751" y="105419"/>
                        <a:pt x="0" y="0"/>
                      </a:cubicBezTo>
                    </a:path>
                  </a:pathLst>
                </a:custGeom>
                <a:noFill/>
                <a:ln cap="rnd"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grpSp>
          <p:nvGrpSpPr>
            <p:cNvPr id="1852" name="Google Shape;1852;p138"/>
            <p:cNvGrpSpPr/>
            <p:nvPr/>
          </p:nvGrpSpPr>
          <p:grpSpPr>
            <a:xfrm>
              <a:off x="9721782" y="3922763"/>
              <a:ext cx="557917" cy="596697"/>
              <a:chOff x="9250363" y="2803525"/>
              <a:chExt cx="708025" cy="757238"/>
            </a:xfrm>
          </p:grpSpPr>
          <p:cxnSp>
            <p:nvCxnSpPr>
              <p:cNvPr id="1853" name="Google Shape;1853;p138"/>
              <p:cNvCxnSpPr/>
              <p:nvPr/>
            </p:nvCxnSpPr>
            <p:spPr>
              <a:xfrm>
                <a:off x="9250363" y="3409950"/>
                <a:ext cx="0" cy="150813"/>
              </a:xfrm>
              <a:prstGeom prst="straightConnector1">
                <a:avLst/>
              </a:prstGeom>
              <a:noFill/>
              <a:ln cap="flat" cmpd="sng" w="12700">
                <a:solidFill>
                  <a:srgbClr val="000000"/>
                </a:solidFill>
                <a:prstDash val="solid"/>
                <a:round/>
                <a:headEnd len="sm" w="sm" type="none"/>
                <a:tailEnd len="sm" w="sm" type="none"/>
              </a:ln>
            </p:spPr>
          </p:cxnSp>
          <p:cxnSp>
            <p:nvCxnSpPr>
              <p:cNvPr id="1854" name="Google Shape;1854;p138"/>
              <p:cNvCxnSpPr/>
              <p:nvPr/>
            </p:nvCxnSpPr>
            <p:spPr>
              <a:xfrm>
                <a:off x="9427370" y="3257550"/>
                <a:ext cx="0" cy="303213"/>
              </a:xfrm>
              <a:prstGeom prst="straightConnector1">
                <a:avLst/>
              </a:prstGeom>
              <a:noFill/>
              <a:ln cap="flat" cmpd="sng" w="12700">
                <a:solidFill>
                  <a:srgbClr val="000000"/>
                </a:solidFill>
                <a:prstDash val="solid"/>
                <a:round/>
                <a:headEnd len="sm" w="sm" type="none"/>
                <a:tailEnd len="sm" w="sm" type="none"/>
              </a:ln>
            </p:spPr>
          </p:cxnSp>
          <p:cxnSp>
            <p:nvCxnSpPr>
              <p:cNvPr id="1855" name="Google Shape;1855;p138"/>
              <p:cNvCxnSpPr/>
              <p:nvPr/>
            </p:nvCxnSpPr>
            <p:spPr>
              <a:xfrm>
                <a:off x="9604376" y="3106738"/>
                <a:ext cx="0" cy="454025"/>
              </a:xfrm>
              <a:prstGeom prst="straightConnector1">
                <a:avLst/>
              </a:prstGeom>
              <a:noFill/>
              <a:ln cap="flat" cmpd="sng" w="12700">
                <a:solidFill>
                  <a:srgbClr val="000000"/>
                </a:solidFill>
                <a:prstDash val="solid"/>
                <a:round/>
                <a:headEnd len="sm" w="sm" type="none"/>
                <a:tailEnd len="sm" w="sm" type="none"/>
              </a:ln>
            </p:spPr>
          </p:cxnSp>
          <p:cxnSp>
            <p:nvCxnSpPr>
              <p:cNvPr id="1856" name="Google Shape;1856;p138"/>
              <p:cNvCxnSpPr/>
              <p:nvPr/>
            </p:nvCxnSpPr>
            <p:spPr>
              <a:xfrm>
                <a:off x="9781383" y="2954338"/>
                <a:ext cx="0" cy="606425"/>
              </a:xfrm>
              <a:prstGeom prst="straightConnector1">
                <a:avLst/>
              </a:prstGeom>
              <a:noFill/>
              <a:ln cap="flat" cmpd="sng" w="12700">
                <a:solidFill>
                  <a:srgbClr val="000000"/>
                </a:solidFill>
                <a:prstDash val="solid"/>
                <a:round/>
                <a:headEnd len="sm" w="sm" type="none"/>
                <a:tailEnd len="sm" w="sm" type="none"/>
              </a:ln>
            </p:spPr>
          </p:cxnSp>
          <p:cxnSp>
            <p:nvCxnSpPr>
              <p:cNvPr id="1857" name="Google Shape;1857;p138"/>
              <p:cNvCxnSpPr/>
              <p:nvPr/>
            </p:nvCxnSpPr>
            <p:spPr>
              <a:xfrm rot="10800000">
                <a:off x="9958388" y="2803525"/>
                <a:ext cx="0" cy="757238"/>
              </a:xfrm>
              <a:prstGeom prst="straightConnector1">
                <a:avLst/>
              </a:prstGeom>
              <a:noFill/>
              <a:ln cap="flat" cmpd="sng" w="12700">
                <a:solidFill>
                  <a:srgbClr val="000000"/>
                </a:solidFill>
                <a:prstDash val="solid"/>
                <a:round/>
                <a:headEnd len="sm" w="sm" type="none"/>
                <a:tailEnd len="sm" w="sm" type="none"/>
              </a:ln>
            </p:spPr>
          </p:cxnSp>
        </p:grpSp>
      </p:grpSp>
      <p:grpSp>
        <p:nvGrpSpPr>
          <p:cNvPr id="1858" name="Google Shape;1858;p138"/>
          <p:cNvGrpSpPr/>
          <p:nvPr/>
        </p:nvGrpSpPr>
        <p:grpSpPr>
          <a:xfrm>
            <a:off x="10572404" y="3023488"/>
            <a:ext cx="459647" cy="354813"/>
            <a:chOff x="1995052" y="4339012"/>
            <a:chExt cx="840681" cy="648942"/>
          </a:xfrm>
        </p:grpSpPr>
        <p:grpSp>
          <p:nvGrpSpPr>
            <p:cNvPr id="1859" name="Google Shape;1859;p138"/>
            <p:cNvGrpSpPr/>
            <p:nvPr/>
          </p:nvGrpSpPr>
          <p:grpSpPr>
            <a:xfrm>
              <a:off x="2523833" y="4677320"/>
              <a:ext cx="311900" cy="310634"/>
              <a:chOff x="2774291" y="4335942"/>
              <a:chExt cx="311900" cy="310634"/>
            </a:xfrm>
          </p:grpSpPr>
          <p:sp>
            <p:nvSpPr>
              <p:cNvPr id="1860" name="Google Shape;1860;p138"/>
              <p:cNvSpPr/>
              <p:nvPr/>
            </p:nvSpPr>
            <p:spPr>
              <a:xfrm>
                <a:off x="2848283" y="4369249"/>
                <a:ext cx="160131" cy="216360"/>
              </a:xfrm>
              <a:custGeom>
                <a:rect b="b" l="l" r="r" t="t"/>
                <a:pathLst>
                  <a:path extrusionOk="0" h="259" w="190">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61" name="Google Shape;1861;p138"/>
              <p:cNvSpPr/>
              <p:nvPr/>
            </p:nvSpPr>
            <p:spPr>
              <a:xfrm>
                <a:off x="2774291" y="4335942"/>
                <a:ext cx="311900" cy="310634"/>
              </a:xfrm>
              <a:prstGeom prst="ellipse">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1862" name="Google Shape;1862;p138"/>
            <p:cNvGrpSpPr/>
            <p:nvPr/>
          </p:nvGrpSpPr>
          <p:grpSpPr>
            <a:xfrm>
              <a:off x="2258806" y="4339012"/>
              <a:ext cx="311900" cy="310634"/>
              <a:chOff x="2942046" y="731757"/>
              <a:chExt cx="951188" cy="947326"/>
            </a:xfrm>
          </p:grpSpPr>
          <p:sp>
            <p:nvSpPr>
              <p:cNvPr id="1863" name="Google Shape;1863;p138"/>
              <p:cNvSpPr/>
              <p:nvPr/>
            </p:nvSpPr>
            <p:spPr>
              <a:xfrm>
                <a:off x="3132366" y="942949"/>
                <a:ext cx="570548" cy="63748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64" name="Google Shape;1864;p138"/>
              <p:cNvSpPr/>
              <p:nvPr/>
            </p:nvSpPr>
            <p:spPr>
              <a:xfrm>
                <a:off x="2942046" y="731757"/>
                <a:ext cx="951188" cy="947326"/>
              </a:xfrm>
              <a:prstGeom prst="ellipse">
                <a:avLst/>
              </a:pr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cxnSp>
          <p:nvCxnSpPr>
            <p:cNvPr id="1865" name="Google Shape;1865;p138"/>
            <p:cNvCxnSpPr>
              <a:stCxn id="1861" idx="1"/>
              <a:endCxn id="1864" idx="5"/>
            </p:cNvCxnSpPr>
            <p:nvPr/>
          </p:nvCxnSpPr>
          <p:spPr>
            <a:xfrm rot="10800000">
              <a:off x="2525110" y="4604311"/>
              <a:ext cx="44400" cy="118500"/>
            </a:xfrm>
            <a:prstGeom prst="straightConnector1">
              <a:avLst/>
            </a:prstGeom>
            <a:noFill/>
            <a:ln cap="flat" cmpd="sng" w="12700">
              <a:solidFill>
                <a:srgbClr val="000000"/>
              </a:solidFill>
              <a:prstDash val="solid"/>
              <a:round/>
              <a:headEnd len="sm" w="sm" type="none"/>
              <a:tailEnd len="sm" w="sm" type="none"/>
            </a:ln>
          </p:spPr>
        </p:cxnSp>
        <p:cxnSp>
          <p:nvCxnSpPr>
            <p:cNvPr id="1866" name="Google Shape;1866;p138"/>
            <p:cNvCxnSpPr>
              <a:stCxn id="1864" idx="3"/>
              <a:endCxn id="1867" idx="7"/>
            </p:cNvCxnSpPr>
            <p:nvPr/>
          </p:nvCxnSpPr>
          <p:spPr>
            <a:xfrm flipH="1">
              <a:off x="2260083" y="4604155"/>
              <a:ext cx="44400" cy="118500"/>
            </a:xfrm>
            <a:prstGeom prst="straightConnector1">
              <a:avLst/>
            </a:prstGeom>
            <a:noFill/>
            <a:ln cap="flat" cmpd="sng" w="12700">
              <a:solidFill>
                <a:srgbClr val="000000"/>
              </a:solidFill>
              <a:prstDash val="solid"/>
              <a:round/>
              <a:headEnd len="sm" w="sm" type="none"/>
              <a:tailEnd len="sm" w="sm" type="none"/>
            </a:ln>
          </p:spPr>
        </p:cxnSp>
        <p:grpSp>
          <p:nvGrpSpPr>
            <p:cNvPr id="1868" name="Google Shape;1868;p138"/>
            <p:cNvGrpSpPr/>
            <p:nvPr/>
          </p:nvGrpSpPr>
          <p:grpSpPr>
            <a:xfrm>
              <a:off x="1995052" y="4677329"/>
              <a:ext cx="310627" cy="310625"/>
              <a:chOff x="5857874" y="904874"/>
              <a:chExt cx="1641475" cy="1641475"/>
            </a:xfrm>
          </p:grpSpPr>
          <p:sp>
            <p:nvSpPr>
              <p:cNvPr id="1869" name="Google Shape;1869;p138"/>
              <p:cNvSpPr/>
              <p:nvPr/>
            </p:nvSpPr>
            <p:spPr>
              <a:xfrm>
                <a:off x="6676005" y="942721"/>
                <a:ext cx="222195" cy="363595"/>
              </a:xfrm>
              <a:custGeom>
                <a:rect b="b" l="l" r="r" t="t"/>
                <a:pathLst>
                  <a:path extrusionOk="0" h="363595" w="2221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0" name="Google Shape;1870;p138"/>
              <p:cNvSpPr/>
              <p:nvPr/>
            </p:nvSpPr>
            <p:spPr>
              <a:xfrm>
                <a:off x="6019393" y="1033883"/>
                <a:ext cx="222320" cy="272432"/>
              </a:xfrm>
              <a:custGeom>
                <a:rect b="b" l="l" r="r" t="t"/>
                <a:pathLst>
                  <a:path extrusionOk="0" h="272432" w="222320">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1" name="Google Shape;1871;p138"/>
              <p:cNvSpPr/>
              <p:nvPr/>
            </p:nvSpPr>
            <p:spPr>
              <a:xfrm>
                <a:off x="5858690" y="1558812"/>
                <a:ext cx="160825" cy="358544"/>
              </a:xfrm>
              <a:custGeom>
                <a:rect b="b" l="l" r="r" t="t"/>
                <a:pathLst>
                  <a:path extrusionOk="0" h="358544" w="160825">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2" name="Google Shape;1872;p138"/>
              <p:cNvSpPr/>
              <p:nvPr/>
            </p:nvSpPr>
            <p:spPr>
              <a:xfrm>
                <a:off x="6458858"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3" name="Google Shape;1873;p138"/>
              <p:cNvSpPr/>
              <p:nvPr/>
            </p:nvSpPr>
            <p:spPr>
              <a:xfrm>
                <a:off x="7120399"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4" name="Google Shape;1874;p138"/>
              <p:cNvSpPr/>
              <p:nvPr/>
            </p:nvSpPr>
            <p:spPr>
              <a:xfrm>
                <a:off x="6018357" y="2139552"/>
                <a:ext cx="223356" cy="271929"/>
              </a:xfrm>
              <a:custGeom>
                <a:rect b="b" l="l" r="r" t="t"/>
                <a:pathLst>
                  <a:path extrusionOk="0" h="271929" w="223356">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5" name="Google Shape;1875;p138"/>
              <p:cNvSpPr/>
              <p:nvPr/>
            </p:nvSpPr>
            <p:spPr>
              <a:xfrm>
                <a:off x="6676005" y="2139552"/>
                <a:ext cx="222195" cy="363595"/>
              </a:xfrm>
              <a:custGeom>
                <a:rect b="b" l="l" r="r" t="t"/>
                <a:pathLst>
                  <a:path extrusionOk="0" h="363595" w="2221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cap="flat" cmpd="sng" w="12700">
                <a:solidFill>
                  <a:srgbClr val="000000"/>
                </a:solidFill>
                <a:prstDash val="solid"/>
                <a:round/>
                <a:headEnd len="sm" w="sm" type="none"/>
                <a:tailEnd len="sm" w="sm" type="none"/>
              </a:ln>
            </p:spPr>
            <p:txBody>
              <a:bodyPr anchorCtr="0" anchor="ctr" bIns="46625" lIns="0" spcFirstLastPara="1" rIns="0" wrap="square" tIns="46625">
                <a:noAutofit/>
              </a:bodyPr>
              <a:lstStyle/>
              <a:p>
                <a:pPr indent="0" lvl="0" marL="0" marR="0" rtl="0" algn="ctr">
                  <a:lnSpc>
                    <a:spcPct val="100000"/>
                  </a:lnSpc>
                  <a:spcBef>
                    <a:spcPts val="0"/>
                  </a:spcBef>
                  <a:spcAft>
                    <a:spcPts val="0"/>
                  </a:spcAft>
                  <a:buClr>
                    <a:schemeClr val="lt1"/>
                  </a:buClr>
                  <a:buSzPts val="2000"/>
                  <a:buFont typeface="Quattrocento Sans"/>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1876" name="Google Shape;1876;p138"/>
              <p:cNvSpPr/>
              <p:nvPr/>
            </p:nvSpPr>
            <p:spPr>
              <a:xfrm>
                <a:off x="6458858" y="942720"/>
                <a:ext cx="0" cy="35854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77" name="Google Shape;1877;p138"/>
              <p:cNvSpPr/>
              <p:nvPr/>
            </p:nvSpPr>
            <p:spPr>
              <a:xfrm>
                <a:off x="7125480" y="1035050"/>
                <a:ext cx="46845" cy="26621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78" name="Google Shape;1878;p138"/>
              <p:cNvSpPr/>
              <p:nvPr/>
            </p:nvSpPr>
            <p:spPr>
              <a:xfrm>
                <a:off x="6458858" y="2139551"/>
                <a:ext cx="0" cy="363595"/>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79" name="Google Shape;1879;p138"/>
              <p:cNvSpPr/>
              <p:nvPr/>
            </p:nvSpPr>
            <p:spPr>
              <a:xfrm>
                <a:off x="7120398" y="2139552"/>
                <a:ext cx="118601" cy="276624"/>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80" name="Google Shape;1880;p138"/>
              <p:cNvSpPr/>
              <p:nvPr/>
            </p:nvSpPr>
            <p:spPr>
              <a:xfrm>
                <a:off x="6241713" y="1558812"/>
                <a:ext cx="0" cy="343396"/>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81" name="Google Shape;1881;p138"/>
              <p:cNvSpPr/>
              <p:nvPr/>
            </p:nvSpPr>
            <p:spPr>
              <a:xfrm>
                <a:off x="6898203" y="1558812"/>
                <a:ext cx="0" cy="343396"/>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67" name="Google Shape;1867;p138"/>
              <p:cNvSpPr/>
              <p:nvPr/>
            </p:nvSpPr>
            <p:spPr>
              <a:xfrm>
                <a:off x="5857874" y="904874"/>
                <a:ext cx="1641475" cy="1641475"/>
              </a:xfrm>
              <a:prstGeom prst="ellipse">
                <a:avLst/>
              </a:pr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cxnSp>
          <p:nvCxnSpPr>
            <p:cNvPr id="1882" name="Google Shape;1882;p138"/>
            <p:cNvCxnSpPr>
              <a:stCxn id="1861" idx="2"/>
              <a:endCxn id="1867" idx="6"/>
            </p:cNvCxnSpPr>
            <p:nvPr/>
          </p:nvCxnSpPr>
          <p:spPr>
            <a:xfrm rot="10800000">
              <a:off x="2305433" y="4832637"/>
              <a:ext cx="218400" cy="0"/>
            </a:xfrm>
            <a:prstGeom prst="straightConnector1">
              <a:avLst/>
            </a:prstGeom>
            <a:noFill/>
            <a:ln cap="flat" cmpd="sng" w="12700">
              <a:solidFill>
                <a:srgbClr val="000000"/>
              </a:solidFill>
              <a:prstDash val="solid"/>
              <a:round/>
              <a:headEnd len="sm" w="sm" type="none"/>
              <a:tailEnd len="sm" w="sm" type="none"/>
            </a:ln>
          </p:spPr>
        </p:cxnSp>
      </p:grpSp>
      <p:grpSp>
        <p:nvGrpSpPr>
          <p:cNvPr id="1883" name="Google Shape;1883;p138"/>
          <p:cNvGrpSpPr/>
          <p:nvPr/>
        </p:nvGrpSpPr>
        <p:grpSpPr>
          <a:xfrm>
            <a:off x="1199735" y="2983824"/>
            <a:ext cx="378890" cy="381123"/>
            <a:chOff x="5058585" y="1482675"/>
            <a:chExt cx="687401" cy="691452"/>
          </a:xfrm>
        </p:grpSpPr>
        <p:sp>
          <p:nvSpPr>
            <p:cNvPr id="1884" name="Google Shape;1884;p138"/>
            <p:cNvSpPr/>
            <p:nvPr/>
          </p:nvSpPr>
          <p:spPr>
            <a:xfrm>
              <a:off x="5058585" y="1663636"/>
              <a:ext cx="506440" cy="510491"/>
            </a:xfrm>
            <a:custGeom>
              <a:rect b="b" l="l" r="r" t="t"/>
              <a:pathLst>
                <a:path extrusionOk="0" h="348" w="346">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1885" name="Google Shape;1885;p138"/>
            <p:cNvGrpSpPr/>
            <p:nvPr/>
          </p:nvGrpSpPr>
          <p:grpSpPr>
            <a:xfrm rot="-8100000">
              <a:off x="5480253" y="1492491"/>
              <a:ext cx="169545" cy="342289"/>
              <a:chOff x="4575512" y="427612"/>
              <a:chExt cx="484632" cy="978408"/>
            </a:xfrm>
          </p:grpSpPr>
          <p:sp>
            <p:nvSpPr>
              <p:cNvPr id="1886" name="Google Shape;1886;p138"/>
              <p:cNvSpPr/>
              <p:nvPr/>
            </p:nvSpPr>
            <p:spPr>
              <a:xfrm rot="-5400000">
                <a:off x="4328624" y="674500"/>
                <a:ext cx="978408" cy="484632"/>
              </a:xfrm>
              <a:prstGeom prst="homePlate">
                <a:avLst>
                  <a:gd fmla="val 50000" name="adj"/>
                </a:avLst>
              </a:prstGeom>
              <a:solidFill>
                <a:schemeClr val="lt1"/>
              </a:solid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887" name="Google Shape;1887;p138"/>
              <p:cNvCxnSpPr/>
              <p:nvPr/>
            </p:nvCxnSpPr>
            <p:spPr>
              <a:xfrm>
                <a:off x="4705445" y="542382"/>
                <a:ext cx="224766" cy="0"/>
              </a:xfrm>
              <a:prstGeom prst="straightConnector1">
                <a:avLst/>
              </a:prstGeom>
              <a:noFill/>
              <a:ln cap="flat" cmpd="sng" w="12700">
                <a:solidFill>
                  <a:srgbClr val="000000"/>
                </a:solidFill>
                <a:prstDash val="solid"/>
                <a:round/>
                <a:headEnd len="sm" w="sm" type="none"/>
                <a:tailEnd len="sm" w="sm" type="none"/>
              </a:ln>
            </p:spPr>
          </p:cxnSp>
          <p:cxnSp>
            <p:nvCxnSpPr>
              <p:cNvPr id="1888" name="Google Shape;1888;p138"/>
              <p:cNvCxnSpPr/>
              <p:nvPr/>
            </p:nvCxnSpPr>
            <p:spPr>
              <a:xfrm>
                <a:off x="4575512" y="669433"/>
                <a:ext cx="484632" cy="0"/>
              </a:xfrm>
              <a:prstGeom prst="straightConnector1">
                <a:avLst/>
              </a:prstGeom>
              <a:noFill/>
              <a:ln cap="flat" cmpd="sng" w="12700">
                <a:solidFill>
                  <a:srgbClr val="000000"/>
                </a:solidFill>
                <a:prstDash val="solid"/>
                <a:round/>
                <a:headEnd len="sm" w="sm" type="none"/>
                <a:tailEnd len="sm" w="sm" type="none"/>
              </a:ln>
            </p:spPr>
          </p:cxnSp>
        </p:gr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500"/>
                                        <p:tgtEl>
                                          <p:spTgt spid="1773"/>
                                        </p:tgtEl>
                                      </p:cBhvr>
                                    </p:animEffect>
                                  </p:childTnLst>
                                </p:cTn>
                              </p:par>
                              <p:par>
                                <p:cTn fill="hold" nodeType="with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par>
                                <p:cTn fill="hold" nodeType="with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par>
                                <p:cTn fill="hold" nodeType="with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500"/>
                                        <p:tgtEl>
                                          <p:spTgt spid="1788"/>
                                        </p:tgtEl>
                                      </p:cBhvr>
                                    </p:animEffect>
                                  </p:childTnLst>
                                </p:cTn>
                              </p:par>
                              <p:par>
                                <p:cTn fill="hold" nodeType="withEffect" presetClass="entr" presetID="10" presetSubtype="0">
                                  <p:stCondLst>
                                    <p:cond delay="0"/>
                                  </p:stCondLst>
                                  <p:childTnLst>
                                    <p:set>
                                      <p:cBhvr>
                                        <p:cTn dur="1" fill="hold">
                                          <p:stCondLst>
                                            <p:cond delay="0"/>
                                          </p:stCondLst>
                                        </p:cTn>
                                        <p:tgtEl>
                                          <p:spTgt spid="1794">
                                            <p:txEl>
                                              <p:pRg end="0" st="0"/>
                                            </p:txEl>
                                          </p:spTgt>
                                        </p:tgtEl>
                                        <p:attrNameLst>
                                          <p:attrName>style.visibility</p:attrName>
                                        </p:attrNameLst>
                                      </p:cBhvr>
                                      <p:to>
                                        <p:strVal val="visible"/>
                                      </p:to>
                                    </p:set>
                                    <p:animEffect filter="fade" transition="in">
                                      <p:cBhvr>
                                        <p:cTn dur="500"/>
                                        <p:tgtEl>
                                          <p:spTgt spid="17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99">
                                            <p:txEl>
                                              <p:pRg end="0" st="0"/>
                                            </p:txEl>
                                          </p:spTgt>
                                        </p:tgtEl>
                                        <p:attrNameLst>
                                          <p:attrName>style.visibility</p:attrName>
                                        </p:attrNameLst>
                                      </p:cBhvr>
                                      <p:to>
                                        <p:strVal val="visible"/>
                                      </p:to>
                                    </p:set>
                                    <p:animEffect filter="fade" transition="in">
                                      <p:cBhvr>
                                        <p:cTn dur="500"/>
                                        <p:tgtEl>
                                          <p:spTgt spid="17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5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08"/>
                                        </p:tgtEl>
                                        <p:attrNameLst>
                                          <p:attrName>style.visibility</p:attrName>
                                        </p:attrNameLst>
                                      </p:cBhvr>
                                      <p:to>
                                        <p:strVal val="visible"/>
                                      </p:to>
                                    </p:set>
                                    <p:animEffect filter="fade" transition="in">
                                      <p:cBhvr>
                                        <p:cTn dur="500"/>
                                        <p:tgtEl>
                                          <p:spTgt spid="1808"/>
                                        </p:tgtEl>
                                      </p:cBhvr>
                                    </p:animEffect>
                                  </p:childTnLst>
                                </p:cTn>
                              </p:par>
                              <p:par>
                                <p:cTn fill="hold" nodeType="withEffect" presetClass="entr" presetID="10"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Effect filter="fade" transition="in">
                                      <p:cBhvr>
                                        <p:cTn dur="500"/>
                                        <p:tgtEl>
                                          <p:spTgt spid="18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Effect filter="fade" transition="in">
                                      <p:cBhvr>
                                        <p:cTn dur="500"/>
                                        <p:tgtEl>
                                          <p:spTgt spid="18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500"/>
                                        <p:tgtEl>
                                          <p:spTgt spid="1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5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par>
                                <p:cTn fill="hold" nodeType="with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500"/>
                                        <p:tgtEl>
                                          <p:spTgt spid="1784"/>
                                        </p:tgtEl>
                                      </p:cBhvr>
                                    </p:animEffec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500"/>
                                        <p:tgtEl>
                                          <p:spTgt spid="1789"/>
                                        </p:tgtEl>
                                      </p:cBhvr>
                                    </p:animEffect>
                                  </p:childTnLst>
                                </p:cTn>
                              </p:par>
                              <p:par>
                                <p:cTn fill="hold" nodeType="withEffect" presetClass="entr" presetID="10" presetSubtype="0">
                                  <p:stCondLst>
                                    <p:cond delay="0"/>
                                  </p:stCondLst>
                                  <p:childTnLst>
                                    <p:set>
                                      <p:cBhvr>
                                        <p:cTn dur="1" fill="hold">
                                          <p:stCondLst>
                                            <p:cond delay="0"/>
                                          </p:stCondLst>
                                        </p:cTn>
                                        <p:tgtEl>
                                          <p:spTgt spid="1795">
                                            <p:txEl>
                                              <p:pRg end="0" st="0"/>
                                            </p:txEl>
                                          </p:spTgt>
                                        </p:tgtEl>
                                        <p:attrNameLst>
                                          <p:attrName>style.visibility</p:attrName>
                                        </p:attrNameLst>
                                      </p:cBhvr>
                                      <p:to>
                                        <p:strVal val="visible"/>
                                      </p:to>
                                    </p:set>
                                    <p:animEffect filter="fade" transition="in">
                                      <p:cBhvr>
                                        <p:cTn dur="500"/>
                                        <p:tgtEl>
                                          <p:spTgt spid="17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0">
                                            <p:txEl>
                                              <p:pRg end="0" st="0"/>
                                            </p:txEl>
                                          </p:spTgt>
                                        </p:tgtEl>
                                        <p:attrNameLst>
                                          <p:attrName>style.visibility</p:attrName>
                                        </p:attrNameLst>
                                      </p:cBhvr>
                                      <p:to>
                                        <p:strVal val="visible"/>
                                      </p:to>
                                    </p:set>
                                    <p:animEffect filter="fade" transition="in">
                                      <p:cBhvr>
                                        <p:cTn dur="500"/>
                                        <p:tgtEl>
                                          <p:spTgt spid="18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5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500"/>
                                        <p:tgtEl>
                                          <p:spTgt spid="1809"/>
                                        </p:tgtEl>
                                      </p:cBhvr>
                                    </p:animEffect>
                                  </p:childTnLst>
                                </p:cTn>
                              </p:par>
                              <p:par>
                                <p:cTn fill="hold" nodeType="withEffect" presetClass="entr" presetID="10" presetSubtype="0">
                                  <p:stCondLst>
                                    <p:cond delay="0"/>
                                  </p:stCondLst>
                                  <p:childTnLst>
                                    <p:set>
                                      <p:cBhvr>
                                        <p:cTn dur="1" fill="hold">
                                          <p:stCondLst>
                                            <p:cond delay="0"/>
                                          </p:stCondLst>
                                        </p:cTn>
                                        <p:tgtEl>
                                          <p:spTgt spid="1815">
                                            <p:txEl>
                                              <p:pRg end="0" st="0"/>
                                            </p:txEl>
                                          </p:spTgt>
                                        </p:tgtEl>
                                        <p:attrNameLst>
                                          <p:attrName>style.visibility</p:attrName>
                                        </p:attrNameLst>
                                      </p:cBhvr>
                                      <p:to>
                                        <p:strVal val="visible"/>
                                      </p:to>
                                    </p:set>
                                    <p:animEffect filter="fade" transition="in">
                                      <p:cBhvr>
                                        <p:cTn dur="500"/>
                                        <p:tgtEl>
                                          <p:spTgt spid="18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500"/>
                                        <p:tgtEl>
                                          <p:spTgt spid="1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5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par>
                                <p:cTn fill="hold" nodeType="with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500"/>
                                        <p:tgtEl>
                                          <p:spTgt spid="1785"/>
                                        </p:tgtEl>
                                      </p:cBhvr>
                                    </p:animEffect>
                                  </p:childTnLst>
                                </p:cTn>
                              </p:par>
                              <p:par>
                                <p:cTn fill="hold" nodeType="with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500"/>
                                        <p:tgtEl>
                                          <p:spTgt spid="1790"/>
                                        </p:tgtEl>
                                      </p:cBhvr>
                                    </p:animEffect>
                                  </p:childTnLst>
                                </p:cTn>
                              </p:par>
                              <p:par>
                                <p:cTn fill="hold" nodeType="withEffect" presetClass="entr" presetID="10" presetSubtype="0">
                                  <p:stCondLst>
                                    <p:cond delay="0"/>
                                  </p:stCondLst>
                                  <p:childTnLst>
                                    <p:set>
                                      <p:cBhvr>
                                        <p:cTn dur="1" fill="hold">
                                          <p:stCondLst>
                                            <p:cond delay="0"/>
                                          </p:stCondLst>
                                        </p:cTn>
                                        <p:tgtEl>
                                          <p:spTgt spid="1796">
                                            <p:txEl>
                                              <p:pRg end="0" st="0"/>
                                            </p:txEl>
                                          </p:spTgt>
                                        </p:tgtEl>
                                        <p:attrNameLst>
                                          <p:attrName>style.visibility</p:attrName>
                                        </p:attrNameLst>
                                      </p:cBhvr>
                                      <p:to>
                                        <p:strVal val="visible"/>
                                      </p:to>
                                    </p:set>
                                    <p:animEffect filter="fade" transition="in">
                                      <p:cBhvr>
                                        <p:cTn dur="500"/>
                                        <p:tgtEl>
                                          <p:spTgt spid="179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1">
                                            <p:txEl>
                                              <p:pRg end="0" st="0"/>
                                            </p:txEl>
                                          </p:spTgt>
                                        </p:tgtEl>
                                        <p:attrNameLst>
                                          <p:attrName>style.visibility</p:attrName>
                                        </p:attrNameLst>
                                      </p:cBhvr>
                                      <p:to>
                                        <p:strVal val="visible"/>
                                      </p:to>
                                    </p:set>
                                    <p:animEffect filter="fade" transition="in">
                                      <p:cBhvr>
                                        <p:cTn dur="500"/>
                                        <p:tgtEl>
                                          <p:spTgt spid="18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500"/>
                                        <p:tgtEl>
                                          <p:spTgt spid="1810"/>
                                        </p:tgtEl>
                                      </p:cBhvr>
                                    </p:animEffect>
                                  </p:childTnLst>
                                </p:cTn>
                              </p:par>
                              <p:par>
                                <p:cTn fill="hold" nodeType="with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500"/>
                                        <p:tgtEl>
                                          <p:spTgt spid="1813"/>
                                        </p:tgtEl>
                                      </p:cBhvr>
                                    </p:animEffect>
                                  </p:childTnLst>
                                </p:cTn>
                              </p:par>
                              <p:par>
                                <p:cTn fill="hold" nodeType="withEffect" presetClass="entr" presetID="10" presetSubtype="0">
                                  <p:stCondLst>
                                    <p:cond delay="0"/>
                                  </p:stCondLst>
                                  <p:childTnLst>
                                    <p:set>
                                      <p:cBhvr>
                                        <p:cTn dur="1" fill="hold">
                                          <p:stCondLst>
                                            <p:cond delay="0"/>
                                          </p:stCondLst>
                                        </p:cTn>
                                        <p:tgtEl>
                                          <p:spTgt spid="1816">
                                            <p:txEl>
                                              <p:pRg end="0" st="0"/>
                                            </p:txEl>
                                          </p:spTgt>
                                        </p:tgtEl>
                                        <p:attrNameLst>
                                          <p:attrName>style.visibility</p:attrName>
                                        </p:attrNameLst>
                                      </p:cBhvr>
                                      <p:to>
                                        <p:strVal val="visible"/>
                                      </p:to>
                                    </p:set>
                                    <p:animEffect filter="fade" transition="in">
                                      <p:cBhvr>
                                        <p:cTn dur="500"/>
                                        <p:tgtEl>
                                          <p:spTgt spid="18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500"/>
                                        <p:tgtEl>
                                          <p:spTgt spid="1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500"/>
                                        <p:tgtEl>
                                          <p:spTgt spid="1776"/>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par>
                                <p:cTn fill="hold" nodeType="with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500"/>
                                        <p:tgtEl>
                                          <p:spTgt spid="1786"/>
                                        </p:tgtEl>
                                      </p:cBhvr>
                                    </p:animEffect>
                                  </p:childTnLst>
                                </p:cTn>
                              </p:par>
                              <p:par>
                                <p:cTn fill="hold" nodeType="with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500"/>
                                        <p:tgtEl>
                                          <p:spTgt spid="1791"/>
                                        </p:tgtEl>
                                      </p:cBhvr>
                                    </p:animEffect>
                                  </p:childTnLst>
                                </p:cTn>
                              </p:par>
                              <p:par>
                                <p:cTn fill="hold" nodeType="withEffect" presetClass="entr" presetID="10" presetSubtype="0">
                                  <p:stCondLst>
                                    <p:cond delay="0"/>
                                  </p:stCondLst>
                                  <p:childTnLst>
                                    <p:set>
                                      <p:cBhvr>
                                        <p:cTn dur="1" fill="hold">
                                          <p:stCondLst>
                                            <p:cond delay="0"/>
                                          </p:stCondLst>
                                        </p:cTn>
                                        <p:tgtEl>
                                          <p:spTgt spid="1797">
                                            <p:txEl>
                                              <p:pRg end="0" st="0"/>
                                            </p:txEl>
                                          </p:spTgt>
                                        </p:tgtEl>
                                        <p:attrNameLst>
                                          <p:attrName>style.visibility</p:attrName>
                                        </p:attrNameLst>
                                      </p:cBhvr>
                                      <p:to>
                                        <p:strVal val="visible"/>
                                      </p:to>
                                    </p:set>
                                    <p:animEffect filter="fade" transition="in">
                                      <p:cBhvr>
                                        <p:cTn dur="500"/>
                                        <p:tgtEl>
                                          <p:spTgt spid="17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2">
                                            <p:txEl>
                                              <p:pRg end="0" st="0"/>
                                            </p:txEl>
                                          </p:spTgt>
                                        </p:tgtEl>
                                        <p:attrNameLst>
                                          <p:attrName>style.visibility</p:attrName>
                                        </p:attrNameLst>
                                      </p:cBhvr>
                                      <p:to>
                                        <p:strVal val="visible"/>
                                      </p:to>
                                    </p:set>
                                    <p:animEffect filter="fade" transition="in">
                                      <p:cBhvr>
                                        <p:cTn dur="500"/>
                                        <p:tgtEl>
                                          <p:spTgt spid="18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500"/>
                                        <p:tgtEl>
                                          <p:spTgt spid="1806"/>
                                        </p:tgtEl>
                                      </p:cBhvr>
                                    </p:animEffect>
                                  </p:childTnLst>
                                </p:cTn>
                              </p:par>
                              <p:par>
                                <p:cTn fill="hold" nodeType="with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500"/>
                                        <p:tgtEl>
                                          <p:spTgt spid="1811"/>
                                        </p:tgtEl>
                                      </p:cBhvr>
                                    </p:animEffect>
                                  </p:childTnLst>
                                </p:cTn>
                              </p:par>
                              <p:par>
                                <p:cTn fill="hold" nodeType="withEffect" presetClass="entr" presetID="10" presetSubtype="0">
                                  <p:stCondLst>
                                    <p:cond delay="0"/>
                                  </p:stCondLst>
                                  <p:childTnLst>
                                    <p:set>
                                      <p:cBhvr>
                                        <p:cTn dur="1" fill="hold">
                                          <p:stCondLst>
                                            <p:cond delay="0"/>
                                          </p:stCondLst>
                                        </p:cTn>
                                        <p:tgtEl>
                                          <p:spTgt spid="1817">
                                            <p:txEl>
                                              <p:pRg end="0" st="0"/>
                                            </p:txEl>
                                          </p:spTgt>
                                        </p:tgtEl>
                                        <p:attrNameLst>
                                          <p:attrName>style.visibility</p:attrName>
                                        </p:attrNameLst>
                                      </p:cBhvr>
                                      <p:to>
                                        <p:strVal val="visible"/>
                                      </p:to>
                                    </p:set>
                                    <p:animEffect filter="fade" transition="in">
                                      <p:cBhvr>
                                        <p:cTn dur="500"/>
                                        <p:tgtEl>
                                          <p:spTgt spid="18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500"/>
                                        <p:tgtEl>
                                          <p:spTgt spid="1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5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par>
                                <p:cTn fill="hold" nodeType="with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500"/>
                                        <p:tgtEl>
                                          <p:spTgt spid="1787"/>
                                        </p:tgtEl>
                                      </p:cBhvr>
                                    </p:animEffect>
                                  </p:childTnLst>
                                </p:cTn>
                              </p:par>
                              <p:par>
                                <p:cTn fill="hold" nodeType="with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500"/>
                                        <p:tgtEl>
                                          <p:spTgt spid="1792"/>
                                        </p:tgtEl>
                                      </p:cBhvr>
                                    </p:animEffect>
                                  </p:childTnLst>
                                </p:cTn>
                              </p:par>
                              <p:par>
                                <p:cTn fill="hold" nodeType="withEffect" presetClass="entr" presetID="10" presetSubtype="0">
                                  <p:stCondLst>
                                    <p:cond delay="0"/>
                                  </p:stCondLst>
                                  <p:childTnLst>
                                    <p:set>
                                      <p:cBhvr>
                                        <p:cTn dur="1" fill="hold">
                                          <p:stCondLst>
                                            <p:cond delay="0"/>
                                          </p:stCondLst>
                                        </p:cTn>
                                        <p:tgtEl>
                                          <p:spTgt spid="1798">
                                            <p:txEl>
                                              <p:pRg end="0" st="0"/>
                                            </p:txEl>
                                          </p:spTgt>
                                        </p:tgtEl>
                                        <p:attrNameLst>
                                          <p:attrName>style.visibility</p:attrName>
                                        </p:attrNameLst>
                                      </p:cBhvr>
                                      <p:to>
                                        <p:strVal val="visible"/>
                                      </p:to>
                                    </p:set>
                                    <p:animEffect filter="fade" transition="in">
                                      <p:cBhvr>
                                        <p:cTn dur="500"/>
                                        <p:tgtEl>
                                          <p:spTgt spid="179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3">
                                            <p:txEl>
                                              <p:pRg end="0" st="0"/>
                                            </p:txEl>
                                          </p:spTgt>
                                        </p:tgtEl>
                                        <p:attrNameLst>
                                          <p:attrName>style.visibility</p:attrName>
                                        </p:attrNameLst>
                                      </p:cBhvr>
                                      <p:to>
                                        <p:strVal val="visible"/>
                                      </p:to>
                                    </p:set>
                                    <p:animEffect filter="fade" transition="in">
                                      <p:cBhvr>
                                        <p:cTn dur="500"/>
                                        <p:tgtEl>
                                          <p:spTgt spid="18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500"/>
                                        <p:tgtEl>
                                          <p:spTgt spid="1807"/>
                                        </p:tgtEl>
                                      </p:cBhvr>
                                    </p:animEffect>
                                  </p:childTnLst>
                                </p:cTn>
                              </p:par>
                              <p:par>
                                <p:cTn fill="hold" nodeType="with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500"/>
                                        <p:tgtEl>
                                          <p:spTgt spid="1812"/>
                                        </p:tgtEl>
                                      </p:cBhvr>
                                    </p:animEffect>
                                  </p:childTnLst>
                                </p:cTn>
                              </p:par>
                              <p:par>
                                <p:cTn fill="hold" nodeType="withEffect" presetClass="entr" presetID="10" presetSubtype="0">
                                  <p:stCondLst>
                                    <p:cond delay="0"/>
                                  </p:stCondLst>
                                  <p:childTnLst>
                                    <p:set>
                                      <p:cBhvr>
                                        <p:cTn dur="1" fill="hold">
                                          <p:stCondLst>
                                            <p:cond delay="0"/>
                                          </p:stCondLst>
                                        </p:cTn>
                                        <p:tgtEl>
                                          <p:spTgt spid="1818">
                                            <p:txEl>
                                              <p:pRg end="0" st="0"/>
                                            </p:txEl>
                                          </p:spTgt>
                                        </p:tgtEl>
                                        <p:attrNameLst>
                                          <p:attrName>style.visibility</p:attrName>
                                        </p:attrNameLst>
                                      </p:cBhvr>
                                      <p:to>
                                        <p:strVal val="visible"/>
                                      </p:to>
                                    </p:set>
                                    <p:animEffect filter="fade" transition="in">
                                      <p:cBhvr>
                                        <p:cTn dur="500"/>
                                        <p:tgtEl>
                                          <p:spTgt spid="18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500"/>
                                        <p:tgtEl>
                                          <p:spTgt spid="18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139"/>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894" name="Google Shape;1894;p139"/>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895" name="Google Shape;1895;p139"/>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896" name="Google Shape;1896;p139"/>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897" name="Google Shape;1897;p139"/>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898" name="Google Shape;1898;p139"/>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899" name="Google Shape;1899;p139"/>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900" name="Google Shape;1900;p139"/>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901" name="Google Shape;1901;p139"/>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1902" name="Google Shape;1902;p139"/>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1903" name="Google Shape;1903;p139"/>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04" name="Google Shape;1904;p139"/>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05" name="Google Shape;1905;p139"/>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06" name="Google Shape;1906;p139"/>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07" name="Google Shape;1907;p139"/>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08" name="Google Shape;1908;p139"/>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09" name="Google Shape;1909;p139"/>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10" name="Google Shape;1910;p139"/>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11" name="Google Shape;1911;p139"/>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12" name="Google Shape;1912;p139"/>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13" name="Google Shape;1913;p139"/>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RETAIL</a:t>
            </a:r>
            <a:endParaRPr/>
          </a:p>
        </p:txBody>
      </p:sp>
      <p:sp>
        <p:nvSpPr>
          <p:cNvPr id="1914" name="Google Shape;1914;p139"/>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Next best and personalized offers</a:t>
            </a:r>
            <a:endParaRPr/>
          </a:p>
        </p:txBody>
      </p:sp>
      <p:sp>
        <p:nvSpPr>
          <p:cNvPr id="1915" name="Google Shape;1915;p139"/>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Store design and ergonomics</a:t>
            </a:r>
            <a:endParaRPr/>
          </a:p>
        </p:txBody>
      </p:sp>
      <p:sp>
        <p:nvSpPr>
          <p:cNvPr id="1916" name="Google Shape;1916;p139"/>
          <p:cNvSpPr txBox="1"/>
          <p:nvPr>
            <p:ph idx="3" type="body"/>
          </p:nvPr>
        </p:nvSpPr>
        <p:spPr>
          <a:xfrm>
            <a:off x="5024863" y="3530518"/>
            <a:ext cx="2142056"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Data-driven stock, </a:t>
            </a:r>
            <a:br>
              <a:rPr lang="en-US"/>
            </a:br>
            <a:r>
              <a:rPr lang="en-US"/>
              <a:t>inventory, ordering</a:t>
            </a:r>
            <a:endParaRPr/>
          </a:p>
        </p:txBody>
      </p:sp>
      <p:sp>
        <p:nvSpPr>
          <p:cNvPr id="1917" name="Google Shape;1917;p139"/>
          <p:cNvSpPr txBox="1"/>
          <p:nvPr>
            <p:ph idx="4" type="body"/>
          </p:nvPr>
        </p:nvSpPr>
        <p:spPr>
          <a:xfrm>
            <a:off x="752468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Assortment optimization</a:t>
            </a:r>
            <a:endParaRPr/>
          </a:p>
        </p:txBody>
      </p:sp>
      <p:sp>
        <p:nvSpPr>
          <p:cNvPr id="1918" name="Google Shape;1918;p139"/>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Real-time pricing optimization</a:t>
            </a:r>
            <a:endParaRPr/>
          </a:p>
        </p:txBody>
      </p:sp>
      <p:sp>
        <p:nvSpPr>
          <p:cNvPr id="1919" name="Google Shape;1919;p139"/>
          <p:cNvSpPr txBox="1"/>
          <p:nvPr>
            <p:ph idx="6" type="body"/>
          </p:nvPr>
        </p:nvSpPr>
        <p:spPr>
          <a:xfrm>
            <a:off x="461105"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a:t>
            </a:r>
            <a:br>
              <a:rPr lang="en-US"/>
            </a:br>
            <a:r>
              <a:rPr lang="en-US"/>
              <a:t>for customer experience</a:t>
            </a:r>
            <a:endParaRPr/>
          </a:p>
        </p:txBody>
      </p:sp>
      <p:sp>
        <p:nvSpPr>
          <p:cNvPr id="1920" name="Google Shape;1920;p139"/>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consumer outcomes and increased revenue</a:t>
            </a:r>
            <a:endParaRPr/>
          </a:p>
        </p:txBody>
      </p:sp>
      <p:sp>
        <p:nvSpPr>
          <p:cNvPr id="1921" name="Google Shape;1921;p139"/>
          <p:cNvSpPr txBox="1"/>
          <p:nvPr>
            <p:ph idx="8" type="body"/>
          </p:nvPr>
        </p:nvSpPr>
        <p:spPr>
          <a:xfrm>
            <a:off x="5088467" y="5572410"/>
            <a:ext cx="2006600" cy="86793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Omni-channel shopping experience with machine learning</a:t>
            </a:r>
            <a:endParaRPr/>
          </a:p>
        </p:txBody>
      </p:sp>
      <p:sp>
        <p:nvSpPr>
          <p:cNvPr id="1922" name="Google Shape;1922;p139"/>
          <p:cNvSpPr txBox="1"/>
          <p:nvPr>
            <p:ph idx="9" type="body"/>
          </p:nvPr>
        </p:nvSpPr>
        <p:spPr>
          <a:xfrm>
            <a:off x="7524680"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Predictive</a:t>
            </a:r>
            <a:br>
              <a:rPr lang="en-US"/>
            </a:br>
            <a:r>
              <a:rPr lang="en-US"/>
              <a:t>analytics</a:t>
            </a:r>
            <a:br>
              <a:rPr lang="en-US"/>
            </a:br>
            <a:r>
              <a:rPr lang="en-US"/>
              <a:t>transforms growth</a:t>
            </a:r>
            <a:endParaRPr/>
          </a:p>
        </p:txBody>
      </p:sp>
      <p:sp>
        <p:nvSpPr>
          <p:cNvPr id="1923" name="Google Shape;1923;p139"/>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consumer engagement with machine learning</a:t>
            </a:r>
            <a:endParaRPr/>
          </a:p>
        </p:txBody>
      </p:sp>
      <p:sp>
        <p:nvSpPr>
          <p:cNvPr id="1924" name="Google Shape;1924;p139"/>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profiles</a:t>
            </a:r>
            <a:endParaRPr/>
          </a:p>
          <a:p>
            <a:pPr indent="0" lvl="0" marL="0" rtl="0" algn="ctr">
              <a:lnSpc>
                <a:spcPct val="90000"/>
              </a:lnSpc>
              <a:spcBef>
                <a:spcPts val="400"/>
              </a:spcBef>
              <a:spcAft>
                <a:spcPts val="0"/>
              </a:spcAft>
              <a:buClr>
                <a:srgbClr val="000000"/>
              </a:buClr>
              <a:buSzPts val="900"/>
              <a:buNone/>
            </a:pPr>
            <a:r>
              <a:rPr lang="en-US"/>
              <a:t>Shopping history</a:t>
            </a:r>
            <a:endParaRPr/>
          </a:p>
          <a:p>
            <a:pPr indent="0" lvl="0" marL="0" rtl="0" algn="ctr">
              <a:lnSpc>
                <a:spcPct val="90000"/>
              </a:lnSpc>
              <a:spcBef>
                <a:spcPts val="400"/>
              </a:spcBef>
              <a:spcAft>
                <a:spcPts val="0"/>
              </a:spcAft>
              <a:buClr>
                <a:srgbClr val="000000"/>
              </a:buClr>
              <a:buSzPts val="900"/>
              <a:buNone/>
            </a:pPr>
            <a:r>
              <a:rPr lang="en-US"/>
              <a:t>Online activity</a:t>
            </a:r>
            <a:endParaRPr/>
          </a:p>
          <a:p>
            <a:pPr indent="0" lvl="0" marL="0" rtl="0" algn="ctr">
              <a:lnSpc>
                <a:spcPct val="90000"/>
              </a:lnSpc>
              <a:spcBef>
                <a:spcPts val="400"/>
              </a:spcBef>
              <a:spcAft>
                <a:spcPts val="0"/>
              </a:spcAft>
              <a:buClr>
                <a:srgbClr val="000000"/>
              </a:buClr>
              <a:buSzPts val="900"/>
              <a:buNone/>
            </a:pPr>
            <a:r>
              <a:rPr lang="en-US"/>
              <a:t>Social network analysis </a:t>
            </a:r>
            <a:endParaRPr/>
          </a:p>
        </p:txBody>
      </p:sp>
      <p:sp>
        <p:nvSpPr>
          <p:cNvPr id="1925" name="Google Shape;1925;p139"/>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Shopping history</a:t>
            </a:r>
            <a:endParaRPr/>
          </a:p>
          <a:p>
            <a:pPr indent="0" lvl="0" marL="0" rtl="0" algn="ctr">
              <a:lnSpc>
                <a:spcPct val="90000"/>
              </a:lnSpc>
              <a:spcBef>
                <a:spcPts val="400"/>
              </a:spcBef>
              <a:spcAft>
                <a:spcPts val="0"/>
              </a:spcAft>
              <a:buClr>
                <a:srgbClr val="000000"/>
              </a:buClr>
              <a:buSzPts val="900"/>
              <a:buNone/>
            </a:pPr>
            <a:r>
              <a:rPr lang="en-US"/>
              <a:t>Online activity</a:t>
            </a:r>
            <a:endParaRPr/>
          </a:p>
          <a:p>
            <a:pPr indent="0" lvl="0" marL="0" rtl="0" algn="ctr">
              <a:lnSpc>
                <a:spcPct val="90000"/>
              </a:lnSpc>
              <a:spcBef>
                <a:spcPts val="400"/>
              </a:spcBef>
              <a:spcAft>
                <a:spcPts val="0"/>
              </a:spcAft>
              <a:buClr>
                <a:srgbClr val="000000"/>
              </a:buClr>
              <a:buSzPts val="900"/>
              <a:buNone/>
            </a:pPr>
            <a:r>
              <a:rPr lang="en-US"/>
              <a:t>Floor plans</a:t>
            </a:r>
            <a:endParaRPr/>
          </a:p>
          <a:p>
            <a:pPr indent="0" lvl="0" marL="0" rtl="0" algn="ctr">
              <a:lnSpc>
                <a:spcPct val="90000"/>
              </a:lnSpc>
              <a:spcBef>
                <a:spcPts val="400"/>
              </a:spcBef>
              <a:spcAft>
                <a:spcPts val="0"/>
              </a:spcAft>
              <a:buClr>
                <a:srgbClr val="000000"/>
              </a:buClr>
              <a:buSzPts val="900"/>
              <a:buNone/>
            </a:pPr>
            <a:r>
              <a:rPr lang="en-US"/>
              <a:t>App data</a:t>
            </a:r>
            <a:endParaRPr/>
          </a:p>
        </p:txBody>
      </p:sp>
      <p:sp>
        <p:nvSpPr>
          <p:cNvPr id="1926" name="Google Shape;1926;p139"/>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Demographics</a:t>
            </a:r>
            <a:endParaRPr/>
          </a:p>
          <a:p>
            <a:pPr indent="0" lvl="0" marL="0" rtl="0" algn="ctr">
              <a:lnSpc>
                <a:spcPct val="90000"/>
              </a:lnSpc>
              <a:spcBef>
                <a:spcPts val="400"/>
              </a:spcBef>
              <a:spcAft>
                <a:spcPts val="0"/>
              </a:spcAft>
              <a:buClr>
                <a:srgbClr val="000000"/>
              </a:buClr>
              <a:buSzPts val="900"/>
              <a:buNone/>
            </a:pPr>
            <a:r>
              <a:rPr lang="en-US"/>
              <a:t>Buyer perception</a:t>
            </a:r>
            <a:endParaRPr/>
          </a:p>
          <a:p>
            <a:pPr indent="0" lvl="0" marL="0" rtl="0" algn="ctr">
              <a:lnSpc>
                <a:spcPct val="90000"/>
              </a:lnSpc>
              <a:spcBef>
                <a:spcPts val="400"/>
              </a:spcBef>
              <a:spcAft>
                <a:spcPts val="0"/>
              </a:spcAft>
              <a:buClr>
                <a:srgbClr val="000000"/>
              </a:buClr>
              <a:buSzPts val="900"/>
              <a:buNone/>
            </a:pPr>
            <a:r>
              <a:rPr lang="en-US"/>
              <a:t>Consumer research</a:t>
            </a:r>
            <a:endParaRPr/>
          </a:p>
          <a:p>
            <a:pPr indent="0" lvl="0" marL="0" rtl="0" algn="ctr">
              <a:lnSpc>
                <a:spcPct val="90000"/>
              </a:lnSpc>
              <a:spcBef>
                <a:spcPts val="400"/>
              </a:spcBef>
              <a:spcAft>
                <a:spcPts val="0"/>
              </a:spcAft>
              <a:buClr>
                <a:srgbClr val="000000"/>
              </a:buClr>
              <a:buSzPts val="900"/>
              <a:buNone/>
            </a:pPr>
            <a:r>
              <a:rPr lang="en-US"/>
              <a:t>Market/competitive analysis</a:t>
            </a:r>
            <a:endParaRPr/>
          </a:p>
        </p:txBody>
      </p:sp>
      <p:sp>
        <p:nvSpPr>
          <p:cNvPr id="1927" name="Google Shape;1927;p139"/>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Historical sales data</a:t>
            </a:r>
            <a:endParaRPr/>
          </a:p>
          <a:p>
            <a:pPr indent="0" lvl="0" marL="0" rtl="0" algn="ctr">
              <a:lnSpc>
                <a:spcPct val="90000"/>
              </a:lnSpc>
              <a:spcBef>
                <a:spcPts val="400"/>
              </a:spcBef>
              <a:spcAft>
                <a:spcPts val="0"/>
              </a:spcAft>
              <a:buClr>
                <a:srgbClr val="000000"/>
              </a:buClr>
              <a:buSzPts val="900"/>
              <a:buNone/>
            </a:pPr>
            <a:r>
              <a:rPr lang="en-US"/>
              <a:t>Price scheduling</a:t>
            </a:r>
            <a:endParaRPr/>
          </a:p>
          <a:p>
            <a:pPr indent="0" lvl="0" marL="0" rtl="0" algn="ctr">
              <a:lnSpc>
                <a:spcPct val="90000"/>
              </a:lnSpc>
              <a:spcBef>
                <a:spcPts val="400"/>
              </a:spcBef>
              <a:spcAft>
                <a:spcPts val="0"/>
              </a:spcAft>
              <a:buClr>
                <a:srgbClr val="000000"/>
              </a:buClr>
              <a:buSzPts val="900"/>
              <a:buNone/>
            </a:pPr>
            <a:r>
              <a:rPr lang="en-US"/>
              <a:t>Segment level price changes </a:t>
            </a:r>
            <a:endParaRPr/>
          </a:p>
        </p:txBody>
      </p:sp>
      <p:sp>
        <p:nvSpPr>
          <p:cNvPr id="1928" name="Google Shape;1928;p139"/>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Customer 360/consumer personalization</a:t>
            </a:r>
            <a:endParaRPr/>
          </a:p>
          <a:p>
            <a:pPr indent="0" lvl="0" marL="0" rtl="0" algn="l">
              <a:lnSpc>
                <a:spcPct val="90000"/>
              </a:lnSpc>
              <a:spcBef>
                <a:spcPts val="600"/>
              </a:spcBef>
              <a:spcAft>
                <a:spcPts val="0"/>
              </a:spcAft>
              <a:buClr>
                <a:schemeClr val="dk1"/>
              </a:buClr>
              <a:buSzPts val="900"/>
              <a:buNone/>
            </a:pPr>
            <a:r>
              <a:rPr lang="en-US"/>
              <a:t>Right product, promotion, at right time</a:t>
            </a:r>
            <a:endParaRPr/>
          </a:p>
          <a:p>
            <a:pPr indent="0" lvl="0" marL="0" rtl="0" algn="l">
              <a:lnSpc>
                <a:spcPct val="90000"/>
              </a:lnSpc>
              <a:spcBef>
                <a:spcPts val="600"/>
              </a:spcBef>
              <a:spcAft>
                <a:spcPts val="0"/>
              </a:spcAft>
              <a:buClr>
                <a:schemeClr val="dk1"/>
              </a:buClr>
              <a:buSzPts val="900"/>
              <a:buNone/>
            </a:pPr>
            <a:r>
              <a:rPr lang="en-US"/>
              <a:t>Multi-channel promotion</a:t>
            </a:r>
            <a:endParaRPr/>
          </a:p>
        </p:txBody>
      </p:sp>
      <p:sp>
        <p:nvSpPr>
          <p:cNvPr id="1929" name="Google Shape;1929;p139"/>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Path to purchase</a:t>
            </a:r>
            <a:endParaRPr/>
          </a:p>
          <a:p>
            <a:pPr indent="0" lvl="0" marL="0" rtl="0" algn="l">
              <a:lnSpc>
                <a:spcPct val="90000"/>
              </a:lnSpc>
              <a:spcBef>
                <a:spcPts val="600"/>
              </a:spcBef>
              <a:spcAft>
                <a:spcPts val="0"/>
              </a:spcAft>
              <a:buClr>
                <a:schemeClr val="dk1"/>
              </a:buClr>
              <a:buSzPts val="900"/>
              <a:buNone/>
            </a:pPr>
            <a:r>
              <a:rPr lang="en-US"/>
              <a:t>In-store experience</a:t>
            </a:r>
            <a:endParaRPr/>
          </a:p>
          <a:p>
            <a:pPr indent="0" lvl="0" marL="0" rtl="0" algn="l">
              <a:lnSpc>
                <a:spcPct val="90000"/>
              </a:lnSpc>
              <a:spcBef>
                <a:spcPts val="600"/>
              </a:spcBef>
              <a:spcAft>
                <a:spcPts val="0"/>
              </a:spcAft>
              <a:buClr>
                <a:schemeClr val="dk1"/>
              </a:buClr>
              <a:buSzPts val="900"/>
              <a:buNone/>
            </a:pPr>
            <a:r>
              <a:rPr lang="en-US"/>
              <a:t>Workforce and manpower optimization</a:t>
            </a:r>
            <a:endParaRPr/>
          </a:p>
        </p:txBody>
      </p:sp>
      <p:sp>
        <p:nvSpPr>
          <p:cNvPr id="1930" name="Google Shape;1930;p139"/>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Predict inventory positions and distribution</a:t>
            </a:r>
            <a:endParaRPr/>
          </a:p>
          <a:p>
            <a:pPr indent="0" lvl="0" marL="0" rtl="0" algn="l">
              <a:lnSpc>
                <a:spcPct val="90000"/>
              </a:lnSpc>
              <a:spcBef>
                <a:spcPts val="600"/>
              </a:spcBef>
              <a:spcAft>
                <a:spcPts val="0"/>
              </a:spcAft>
              <a:buClr>
                <a:schemeClr val="dk1"/>
              </a:buClr>
              <a:buSzPts val="900"/>
              <a:buNone/>
            </a:pPr>
            <a:r>
              <a:rPr lang="en-US"/>
              <a:t>Fraud detection </a:t>
            </a:r>
            <a:endParaRPr/>
          </a:p>
          <a:p>
            <a:pPr indent="0" lvl="0" marL="0" rtl="0" algn="l">
              <a:lnSpc>
                <a:spcPct val="90000"/>
              </a:lnSpc>
              <a:spcBef>
                <a:spcPts val="600"/>
              </a:spcBef>
              <a:spcAft>
                <a:spcPts val="0"/>
              </a:spcAft>
              <a:buClr>
                <a:schemeClr val="dk1"/>
              </a:buClr>
              <a:buSzPts val="900"/>
              <a:buNone/>
            </a:pPr>
            <a:r>
              <a:rPr lang="en-US"/>
              <a:t>Market basket analysis</a:t>
            </a:r>
            <a:endParaRPr/>
          </a:p>
        </p:txBody>
      </p:sp>
      <p:sp>
        <p:nvSpPr>
          <p:cNvPr id="1931" name="Google Shape;1931;p139"/>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Economic modelling</a:t>
            </a:r>
            <a:endParaRPr/>
          </a:p>
          <a:p>
            <a:pPr indent="0" lvl="0" marL="0" rtl="0" algn="l">
              <a:lnSpc>
                <a:spcPct val="90000"/>
              </a:lnSpc>
              <a:spcBef>
                <a:spcPts val="600"/>
              </a:spcBef>
              <a:spcAft>
                <a:spcPts val="0"/>
              </a:spcAft>
              <a:buClr>
                <a:schemeClr val="dk1"/>
              </a:buClr>
              <a:buSzPts val="900"/>
              <a:buNone/>
            </a:pPr>
            <a:r>
              <a:rPr lang="en-US"/>
              <a:t>Optimization for foot traffic, Online interactions</a:t>
            </a:r>
            <a:endParaRPr/>
          </a:p>
          <a:p>
            <a:pPr indent="0" lvl="0" marL="0" rtl="0" algn="l">
              <a:lnSpc>
                <a:spcPct val="90000"/>
              </a:lnSpc>
              <a:spcBef>
                <a:spcPts val="600"/>
              </a:spcBef>
              <a:spcAft>
                <a:spcPts val="0"/>
              </a:spcAft>
              <a:buClr>
                <a:schemeClr val="dk1"/>
              </a:buClr>
              <a:buSzPts val="900"/>
              <a:buNone/>
            </a:pPr>
            <a:r>
              <a:rPr lang="en-US"/>
              <a:t>Flat and declining categories</a:t>
            </a:r>
            <a:endParaRPr/>
          </a:p>
        </p:txBody>
      </p:sp>
      <p:sp>
        <p:nvSpPr>
          <p:cNvPr id="1932" name="Google Shape;1932;p139"/>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Demand-elasticity</a:t>
            </a:r>
            <a:endParaRPr/>
          </a:p>
          <a:p>
            <a:pPr indent="0" lvl="0" marL="0" rtl="0" algn="l">
              <a:lnSpc>
                <a:spcPct val="90000"/>
              </a:lnSpc>
              <a:spcBef>
                <a:spcPts val="600"/>
              </a:spcBef>
              <a:spcAft>
                <a:spcPts val="0"/>
              </a:spcAft>
              <a:buClr>
                <a:schemeClr val="dk1"/>
              </a:buClr>
              <a:buSzPts val="900"/>
              <a:buNone/>
            </a:pPr>
            <a:r>
              <a:rPr lang="en-US"/>
              <a:t>Personal pricing schemes</a:t>
            </a:r>
            <a:endParaRPr/>
          </a:p>
          <a:p>
            <a:pPr indent="0" lvl="0" marL="0" rtl="0" algn="l">
              <a:lnSpc>
                <a:spcPct val="90000"/>
              </a:lnSpc>
              <a:spcBef>
                <a:spcPts val="600"/>
              </a:spcBef>
              <a:spcAft>
                <a:spcPts val="0"/>
              </a:spcAft>
              <a:buClr>
                <a:schemeClr val="dk1"/>
              </a:buClr>
              <a:buSzPts val="900"/>
              <a:buNone/>
            </a:pPr>
            <a:r>
              <a:rPr lang="en-US"/>
              <a:t>Promotion events</a:t>
            </a:r>
            <a:endParaRPr/>
          </a:p>
          <a:p>
            <a:pPr indent="0" lvl="0" marL="0" rtl="0" algn="l">
              <a:lnSpc>
                <a:spcPct val="90000"/>
              </a:lnSpc>
              <a:spcBef>
                <a:spcPts val="600"/>
              </a:spcBef>
              <a:spcAft>
                <a:spcPts val="0"/>
              </a:spcAft>
              <a:buClr>
                <a:schemeClr val="dk1"/>
              </a:buClr>
              <a:buSzPts val="900"/>
              <a:buNone/>
            </a:pPr>
            <a:r>
              <a:rPr lang="en-US"/>
              <a:t>Multi-channel engagement</a:t>
            </a:r>
            <a:endParaRPr/>
          </a:p>
        </p:txBody>
      </p:sp>
      <p:sp>
        <p:nvSpPr>
          <p:cNvPr id="1933" name="Google Shape;1933;p139"/>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Demand plans</a:t>
            </a:r>
            <a:endParaRPr/>
          </a:p>
          <a:p>
            <a:pPr indent="0" lvl="0" marL="0" rtl="0" algn="ctr">
              <a:lnSpc>
                <a:spcPct val="90000"/>
              </a:lnSpc>
              <a:spcBef>
                <a:spcPts val="400"/>
              </a:spcBef>
              <a:spcAft>
                <a:spcPts val="0"/>
              </a:spcAft>
              <a:buClr>
                <a:srgbClr val="000000"/>
              </a:buClr>
              <a:buSzPts val="900"/>
              <a:buNone/>
            </a:pPr>
            <a:r>
              <a:rPr lang="en-US"/>
              <a:t>Forecasts</a:t>
            </a:r>
            <a:endParaRPr/>
          </a:p>
          <a:p>
            <a:pPr indent="0" lvl="0" marL="0" rtl="0" algn="ctr">
              <a:lnSpc>
                <a:spcPct val="90000"/>
              </a:lnSpc>
              <a:spcBef>
                <a:spcPts val="400"/>
              </a:spcBef>
              <a:spcAft>
                <a:spcPts val="0"/>
              </a:spcAft>
              <a:buClr>
                <a:srgbClr val="000000"/>
              </a:buClr>
              <a:buSzPts val="900"/>
              <a:buNone/>
            </a:pPr>
            <a:r>
              <a:rPr lang="en-US"/>
              <a:t>Sales history</a:t>
            </a:r>
            <a:endParaRPr/>
          </a:p>
          <a:p>
            <a:pPr indent="0" lvl="0" marL="0" rtl="0" algn="ctr">
              <a:lnSpc>
                <a:spcPct val="90000"/>
              </a:lnSpc>
              <a:spcBef>
                <a:spcPts val="400"/>
              </a:spcBef>
              <a:spcAft>
                <a:spcPts val="0"/>
              </a:spcAft>
              <a:buClr>
                <a:srgbClr val="000000"/>
              </a:buClr>
              <a:buSzPts val="900"/>
              <a:buNone/>
            </a:pPr>
            <a:r>
              <a:rPr lang="en-US"/>
              <a:t>Trends</a:t>
            </a:r>
            <a:endParaRPr/>
          </a:p>
          <a:p>
            <a:pPr indent="0" lvl="0" marL="0" rtl="0" algn="ctr">
              <a:lnSpc>
                <a:spcPct val="90000"/>
              </a:lnSpc>
              <a:spcBef>
                <a:spcPts val="400"/>
              </a:spcBef>
              <a:spcAft>
                <a:spcPts val="0"/>
              </a:spcAft>
              <a:buClr>
                <a:srgbClr val="000000"/>
              </a:buClr>
              <a:buSzPts val="900"/>
              <a:buNone/>
            </a:pPr>
            <a:r>
              <a:rPr lang="en-US"/>
              <a:t>Local events/weather patterns</a:t>
            </a:r>
            <a:endParaRPr/>
          </a:p>
        </p:txBody>
      </p:sp>
      <p:sp>
        <p:nvSpPr>
          <p:cNvPr id="1934" name="Google Shape;1934;p139"/>
          <p:cNvSpPr txBox="1"/>
          <p:nvPr>
            <p:ph idx="24" type="body"/>
          </p:nvPr>
        </p:nvSpPr>
        <p:spPr>
          <a:xfrm>
            <a:off x="46037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Recommendation</a:t>
            </a:r>
            <a:br>
              <a:rPr lang="en-US"/>
            </a:br>
            <a:r>
              <a:rPr lang="en-US"/>
              <a:t>engine</a:t>
            </a:r>
            <a:endParaRPr/>
          </a:p>
        </p:txBody>
      </p:sp>
      <p:sp>
        <p:nvSpPr>
          <p:cNvPr id="1935" name="Google Shape;1935;p139"/>
          <p:cNvSpPr txBox="1"/>
          <p:nvPr>
            <p:ph idx="25" type="body"/>
          </p:nvPr>
        </p:nvSpPr>
        <p:spPr>
          <a:xfrm>
            <a:off x="2815629"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Effective customer engagement</a:t>
            </a:r>
            <a:endParaRPr/>
          </a:p>
        </p:txBody>
      </p:sp>
      <p:sp>
        <p:nvSpPr>
          <p:cNvPr id="1936" name="Google Shape;1936;p139"/>
          <p:cNvSpPr txBox="1"/>
          <p:nvPr>
            <p:ph idx="26" type="body"/>
          </p:nvPr>
        </p:nvSpPr>
        <p:spPr>
          <a:xfrm>
            <a:off x="517015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Inventory</a:t>
            </a:r>
            <a:br>
              <a:rPr lang="en-US"/>
            </a:br>
            <a:r>
              <a:rPr lang="en-US"/>
              <a:t>optimization</a:t>
            </a:r>
            <a:endParaRPr/>
          </a:p>
        </p:txBody>
      </p:sp>
      <p:sp>
        <p:nvSpPr>
          <p:cNvPr id="1937" name="Google Shape;1937;p139"/>
          <p:cNvSpPr txBox="1"/>
          <p:nvPr>
            <p:ph idx="27" type="body"/>
          </p:nvPr>
        </p:nvSpPr>
        <p:spPr>
          <a:xfrm>
            <a:off x="7520626"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Inventory</a:t>
            </a:r>
            <a:br>
              <a:rPr lang="en-US"/>
            </a:br>
            <a:r>
              <a:rPr lang="en-US"/>
              <a:t>allocation</a:t>
            </a:r>
            <a:endParaRPr/>
          </a:p>
        </p:txBody>
      </p:sp>
      <p:sp>
        <p:nvSpPr>
          <p:cNvPr id="1938" name="Google Shape;1938;p139"/>
          <p:cNvSpPr txBox="1"/>
          <p:nvPr>
            <p:ph idx="28" type="body"/>
          </p:nvPr>
        </p:nvSpPr>
        <p:spPr>
          <a:xfrm>
            <a:off x="9876128"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Consumer</a:t>
            </a:r>
            <a:br>
              <a:rPr lang="en-US"/>
            </a:br>
            <a:r>
              <a:rPr lang="en-US"/>
              <a:t>engagement</a:t>
            </a:r>
            <a:endParaRPr/>
          </a:p>
        </p:txBody>
      </p:sp>
      <p:sp>
        <p:nvSpPr>
          <p:cNvPr id="1939" name="Google Shape;1939;p139"/>
          <p:cNvSpPr/>
          <p:nvPr/>
        </p:nvSpPr>
        <p:spPr>
          <a:xfrm>
            <a:off x="314961" y="4726653"/>
            <a:ext cx="2240280" cy="60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400"/>
              <a:buFont typeface="Quattrocento Sans"/>
              <a:buNone/>
            </a:pPr>
            <a:r>
              <a:t/>
            </a:r>
            <a:endParaRPr b="0" i="0" sz="1600" u="none" cap="none" strike="noStrike">
              <a:solidFill>
                <a:srgbClr val="0278D7"/>
              </a:solidFill>
              <a:latin typeface="Quattrocento Sans"/>
              <a:ea typeface="Quattrocento Sans"/>
              <a:cs typeface="Quattrocento Sans"/>
              <a:sym typeface="Quattrocento Sans"/>
            </a:endParaRPr>
          </a:p>
        </p:txBody>
      </p:sp>
      <p:sp>
        <p:nvSpPr>
          <p:cNvPr id="1940" name="Google Shape;1940;p139"/>
          <p:cNvSpPr/>
          <p:nvPr/>
        </p:nvSpPr>
        <p:spPr>
          <a:xfrm>
            <a:off x="2668851" y="4726653"/>
            <a:ext cx="2240280" cy="60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400"/>
              <a:buFont typeface="Quattrocento Sans"/>
              <a:buNone/>
            </a:pPr>
            <a:r>
              <a:t/>
            </a:r>
            <a:endParaRPr b="0" i="0" sz="1600" u="none" cap="none" strike="noStrike">
              <a:solidFill>
                <a:srgbClr val="0278D7"/>
              </a:solidFill>
              <a:latin typeface="Quattrocento Sans"/>
              <a:ea typeface="Quattrocento Sans"/>
              <a:cs typeface="Quattrocento Sans"/>
              <a:sym typeface="Quattrocento Sans"/>
            </a:endParaRPr>
          </a:p>
        </p:txBody>
      </p:sp>
      <p:sp>
        <p:nvSpPr>
          <p:cNvPr id="1941" name="Google Shape;1941;p139"/>
          <p:cNvSpPr/>
          <p:nvPr/>
        </p:nvSpPr>
        <p:spPr>
          <a:xfrm>
            <a:off x="7376631" y="4726653"/>
            <a:ext cx="2240280" cy="6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400"/>
              <a:buFont typeface="Quattrocento Sans"/>
              <a:buNone/>
            </a:pPr>
            <a:r>
              <a:t/>
            </a:r>
            <a:endParaRPr b="0" i="0" sz="1600" u="none" cap="none" strike="noStrike">
              <a:solidFill>
                <a:srgbClr val="0278D7"/>
              </a:solidFill>
              <a:latin typeface="Quattrocento Sans"/>
              <a:ea typeface="Quattrocento Sans"/>
              <a:cs typeface="Quattrocento Sans"/>
              <a:sym typeface="Quattrocento Sans"/>
            </a:endParaRPr>
          </a:p>
        </p:txBody>
      </p:sp>
      <p:sp>
        <p:nvSpPr>
          <p:cNvPr id="1942" name="Google Shape;1942;p139"/>
          <p:cNvSpPr/>
          <p:nvPr/>
        </p:nvSpPr>
        <p:spPr>
          <a:xfrm>
            <a:off x="9730521" y="4736292"/>
            <a:ext cx="2240280" cy="6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400"/>
              <a:buFont typeface="Quattrocento Sans"/>
              <a:buNone/>
            </a:pPr>
            <a:r>
              <a:t/>
            </a:r>
            <a:endParaRPr b="0" i="0" sz="1600" u="none" cap="none" strike="noStrike">
              <a:solidFill>
                <a:srgbClr val="0278D7"/>
              </a:solidFill>
              <a:latin typeface="Quattrocento Sans"/>
              <a:ea typeface="Quattrocento Sans"/>
              <a:cs typeface="Quattrocento Sans"/>
              <a:sym typeface="Quattrocento Sans"/>
            </a:endParaRPr>
          </a:p>
        </p:txBody>
      </p:sp>
      <p:sp>
        <p:nvSpPr>
          <p:cNvPr id="1943" name="Google Shape;1943;p139"/>
          <p:cNvSpPr/>
          <p:nvPr/>
        </p:nvSpPr>
        <p:spPr>
          <a:xfrm>
            <a:off x="5022741" y="4726653"/>
            <a:ext cx="2240280" cy="6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05050"/>
              </a:buClr>
              <a:buSzPts val="400"/>
              <a:buFont typeface="Quattrocento Sans"/>
              <a:buNone/>
            </a:pPr>
            <a:r>
              <a:t/>
            </a:r>
            <a:endParaRPr b="0" i="0" sz="1600" u="none" cap="none" strike="noStrike">
              <a:solidFill>
                <a:srgbClr val="0278D7"/>
              </a:solidFill>
              <a:latin typeface="Quattrocento Sans"/>
              <a:ea typeface="Quattrocento Sans"/>
              <a:cs typeface="Quattrocento Sans"/>
              <a:sym typeface="Quattrocento Sans"/>
            </a:endParaRPr>
          </a:p>
        </p:txBody>
      </p:sp>
      <p:grpSp>
        <p:nvGrpSpPr>
          <p:cNvPr id="1944" name="Google Shape;1944;p139"/>
          <p:cNvGrpSpPr/>
          <p:nvPr/>
        </p:nvGrpSpPr>
        <p:grpSpPr>
          <a:xfrm>
            <a:off x="5926400" y="3032125"/>
            <a:ext cx="338979" cy="314766"/>
            <a:chOff x="4292428" y="1117548"/>
            <a:chExt cx="732328" cy="680018"/>
          </a:xfrm>
        </p:grpSpPr>
        <p:sp>
          <p:nvSpPr>
            <p:cNvPr id="1945" name="Google Shape;1945;p139"/>
            <p:cNvSpPr/>
            <p:nvPr/>
          </p:nvSpPr>
          <p:spPr>
            <a:xfrm>
              <a:off x="4292428" y="1117548"/>
              <a:ext cx="732328" cy="680018"/>
            </a:xfrm>
            <a:custGeom>
              <a:rect b="b" l="l" r="r" t="t"/>
              <a:pathLst>
                <a:path extrusionOk="0" h="323" w="349">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cap="sq"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1946" name="Google Shape;1946;p139"/>
            <p:cNvGrpSpPr/>
            <p:nvPr/>
          </p:nvGrpSpPr>
          <p:grpSpPr>
            <a:xfrm>
              <a:off x="4841421" y="1135797"/>
              <a:ext cx="130135" cy="499780"/>
              <a:chOff x="4841421" y="1135797"/>
              <a:chExt cx="130135" cy="499780"/>
            </a:xfrm>
          </p:grpSpPr>
          <p:sp>
            <p:nvSpPr>
              <p:cNvPr id="1947" name="Google Shape;1947;p139"/>
              <p:cNvSpPr/>
              <p:nvPr/>
            </p:nvSpPr>
            <p:spPr>
              <a:xfrm>
                <a:off x="4841421" y="1505442"/>
                <a:ext cx="130135" cy="130135"/>
              </a:xfrm>
              <a:prstGeom prst="rect">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48" name="Google Shape;1948;p139"/>
              <p:cNvSpPr/>
              <p:nvPr/>
            </p:nvSpPr>
            <p:spPr>
              <a:xfrm>
                <a:off x="4841421" y="1320620"/>
                <a:ext cx="130135" cy="130135"/>
              </a:xfrm>
              <a:prstGeom prst="rect">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49" name="Google Shape;1949;p139"/>
              <p:cNvSpPr/>
              <p:nvPr/>
            </p:nvSpPr>
            <p:spPr>
              <a:xfrm>
                <a:off x="4841421" y="1135797"/>
                <a:ext cx="130135" cy="130135"/>
              </a:xfrm>
              <a:prstGeom prst="rect">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grpSp>
      <p:grpSp>
        <p:nvGrpSpPr>
          <p:cNvPr id="1950" name="Google Shape;1950;p139"/>
          <p:cNvGrpSpPr/>
          <p:nvPr/>
        </p:nvGrpSpPr>
        <p:grpSpPr>
          <a:xfrm>
            <a:off x="1242136" y="3030159"/>
            <a:ext cx="330764" cy="318698"/>
            <a:chOff x="1980747" y="1770226"/>
            <a:chExt cx="494994" cy="476937"/>
          </a:xfrm>
        </p:grpSpPr>
        <p:sp>
          <p:nvSpPr>
            <p:cNvPr id="1951" name="Google Shape;1951;p139"/>
            <p:cNvSpPr/>
            <p:nvPr/>
          </p:nvSpPr>
          <p:spPr>
            <a:xfrm>
              <a:off x="1980747" y="1770226"/>
              <a:ext cx="430080" cy="258047"/>
            </a:xfrm>
            <a:custGeom>
              <a:rect b="b" l="l" r="r" t="t"/>
              <a:pathLst>
                <a:path extrusionOk="0" h="147" w="245">
                  <a:moveTo>
                    <a:pt x="245" y="75"/>
                  </a:moveTo>
                  <a:lnTo>
                    <a:pt x="245" y="147"/>
                  </a:lnTo>
                  <a:lnTo>
                    <a:pt x="0" y="147"/>
                  </a:lnTo>
                  <a:lnTo>
                    <a:pt x="0" y="0"/>
                  </a:lnTo>
                  <a:lnTo>
                    <a:pt x="245" y="0"/>
                  </a:lnTo>
                  <a:lnTo>
                    <a:pt x="245" y="75"/>
                  </a:lnTo>
                  <a:moveTo>
                    <a:pt x="0" y="0"/>
                  </a:moveTo>
                  <a:lnTo>
                    <a:pt x="123" y="73"/>
                  </a:lnTo>
                  <a:lnTo>
                    <a:pt x="245" y="0"/>
                  </a:lnTo>
                </a:path>
              </a:pathLst>
            </a:custGeom>
            <a:noFill/>
            <a:ln cap="flat" cmpd="sng" w="12700">
              <a:solidFill>
                <a:srgbClr val="0000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1952" name="Google Shape;1952;p139"/>
            <p:cNvGrpSpPr/>
            <p:nvPr/>
          </p:nvGrpSpPr>
          <p:grpSpPr>
            <a:xfrm>
              <a:off x="2254051" y="1888779"/>
              <a:ext cx="221690" cy="358384"/>
              <a:chOff x="4265858" y="1346201"/>
              <a:chExt cx="3174092" cy="5131228"/>
            </a:xfrm>
          </p:grpSpPr>
          <p:sp>
            <p:nvSpPr>
              <p:cNvPr id="1953" name="Google Shape;1953;p139"/>
              <p:cNvSpPr/>
              <p:nvPr/>
            </p:nvSpPr>
            <p:spPr>
              <a:xfrm>
                <a:off x="4265858" y="1346201"/>
                <a:ext cx="3174092" cy="5131228"/>
              </a:xfrm>
              <a:custGeom>
                <a:rect b="b" l="l" r="r" t="t"/>
                <a:pathLst>
                  <a:path extrusionOk="0" h="3656" w="2260">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solidFill>
                <a:schemeClr val="lt1"/>
              </a:solidFill>
              <a:ln cap="flat" cmpd="sng" w="12700">
                <a:solidFill>
                  <a:srgbClr val="000000"/>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1954" name="Google Shape;1954;p139"/>
              <p:cNvSpPr/>
              <p:nvPr/>
            </p:nvSpPr>
            <p:spPr>
              <a:xfrm>
                <a:off x="5174363" y="2278445"/>
                <a:ext cx="1410992" cy="1126498"/>
              </a:xfrm>
              <a:custGeom>
                <a:rect b="b" l="l" r="r" t="t"/>
                <a:pathLst>
                  <a:path extrusionOk="0" h="1126498" w="1410992">
                    <a:moveTo>
                      <a:pt x="1410992" y="0"/>
                    </a:moveTo>
                    <a:lnTo>
                      <a:pt x="467585" y="1126498"/>
                    </a:lnTo>
                    <a:lnTo>
                      <a:pt x="0" y="734911"/>
                    </a:lnTo>
                  </a:path>
                </a:pathLst>
              </a:custGeom>
              <a:solidFill>
                <a:schemeClr val="lt1"/>
              </a:solidFill>
              <a:ln cap="flat" cmpd="sng" w="12700">
                <a:solidFill>
                  <a:srgbClr val="000000"/>
                </a:solidFill>
                <a:prstDash val="solid"/>
                <a:miter lim="800000"/>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1955" name="Google Shape;1955;p139"/>
          <p:cNvGrpSpPr/>
          <p:nvPr/>
        </p:nvGrpSpPr>
        <p:grpSpPr>
          <a:xfrm>
            <a:off x="8278186" y="3025895"/>
            <a:ext cx="325670" cy="327227"/>
            <a:chOff x="10996134" y="3858497"/>
            <a:chExt cx="603504" cy="606390"/>
          </a:xfrm>
        </p:grpSpPr>
        <p:grpSp>
          <p:nvGrpSpPr>
            <p:cNvPr id="1956" name="Google Shape;1956;p139"/>
            <p:cNvGrpSpPr/>
            <p:nvPr/>
          </p:nvGrpSpPr>
          <p:grpSpPr>
            <a:xfrm>
              <a:off x="11079638" y="4178188"/>
              <a:ext cx="214291" cy="213984"/>
              <a:chOff x="-2627313" y="-174625"/>
              <a:chExt cx="2216150" cy="2212975"/>
            </a:xfrm>
          </p:grpSpPr>
          <p:sp>
            <p:nvSpPr>
              <p:cNvPr id="1957" name="Google Shape;1957;p139"/>
              <p:cNvSpPr/>
              <p:nvPr/>
            </p:nvSpPr>
            <p:spPr>
              <a:xfrm>
                <a:off x="-2627313" y="-174625"/>
                <a:ext cx="2216150" cy="2212975"/>
              </a:xfrm>
              <a:custGeom>
                <a:rect b="b" l="l" r="r" t="t"/>
                <a:pathLst>
                  <a:path extrusionOk="0" h="1394" w="1396">
                    <a:moveTo>
                      <a:pt x="1396" y="468"/>
                    </a:moveTo>
                    <a:lnTo>
                      <a:pt x="927" y="0"/>
                    </a:lnTo>
                    <a:lnTo>
                      <a:pt x="0" y="0"/>
                    </a:lnTo>
                    <a:lnTo>
                      <a:pt x="0" y="926"/>
                    </a:lnTo>
                    <a:lnTo>
                      <a:pt x="469" y="1394"/>
                    </a:lnTo>
                    <a:lnTo>
                      <a:pt x="1396" y="1394"/>
                    </a:lnTo>
                    <a:lnTo>
                      <a:pt x="1396" y="468"/>
                    </a:lnTo>
                    <a:close/>
                  </a:path>
                </a:pathLst>
              </a:custGeom>
              <a:noFill/>
              <a:ln cap="flat" cmpd="sng" w="12700">
                <a:solidFill>
                  <a:srgbClr val="000000"/>
                </a:solidFill>
                <a:prstDash val="solid"/>
                <a:miter lim="800000"/>
                <a:headEnd len="sm" w="sm" type="none"/>
                <a:tailEnd len="sm" w="sm"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1958" name="Google Shape;1958;p139"/>
              <p:cNvSpPr/>
              <p:nvPr/>
            </p:nvSpPr>
            <p:spPr>
              <a:xfrm>
                <a:off x="-2627313" y="-174625"/>
                <a:ext cx="2216150" cy="742950"/>
              </a:xfrm>
              <a:custGeom>
                <a:rect b="b" l="l" r="r" t="t"/>
                <a:pathLst>
                  <a:path extrusionOk="0" h="468" w="1396">
                    <a:moveTo>
                      <a:pt x="1396" y="468"/>
                    </a:moveTo>
                    <a:lnTo>
                      <a:pt x="469" y="468"/>
                    </a:lnTo>
                    <a:lnTo>
                      <a:pt x="0" y="0"/>
                    </a:lnTo>
                  </a:path>
                </a:pathLst>
              </a:custGeom>
              <a:noFill/>
              <a:ln cap="flat" cmpd="sng" w="12700">
                <a:solidFill>
                  <a:srgbClr val="000000"/>
                </a:solidFill>
                <a:prstDash val="solid"/>
                <a:miter lim="800000"/>
                <a:headEnd len="med" w="med" type="none"/>
                <a:tailEnd len="med" w="med" type="none"/>
              </a:ln>
            </p:spPr>
            <p:txBody>
              <a:bodyPr anchorCtr="0" anchor="t" bIns="44800" lIns="89625" spcFirstLastPara="1" rIns="89625" wrap="square" tIns="44800">
                <a:noAutofit/>
              </a:bodyPr>
              <a:lstStyle/>
              <a:p>
                <a:pPr indent="0" lvl="0" marL="0" marR="0" rtl="0" algn="l">
                  <a:lnSpc>
                    <a:spcPct val="100000"/>
                  </a:lnSpc>
                  <a:spcBef>
                    <a:spcPts val="0"/>
                  </a:spcBef>
                  <a:spcAft>
                    <a:spcPts val="0"/>
                  </a:spcAft>
                  <a:buClr>
                    <a:schemeClr val="dk1"/>
                  </a:buClr>
                  <a:buSzPts val="1765"/>
                  <a:buFont typeface="Quattrocento Sans"/>
                  <a:buNone/>
                </a:pPr>
                <a:r>
                  <a:t/>
                </a:r>
                <a:endParaRPr b="0" i="0" sz="1765" u="none" cap="none" strike="noStrike">
                  <a:solidFill>
                    <a:srgbClr val="505050"/>
                  </a:solidFill>
                  <a:latin typeface="Quattrocento Sans"/>
                  <a:ea typeface="Quattrocento Sans"/>
                  <a:cs typeface="Quattrocento Sans"/>
                  <a:sym typeface="Quattrocento Sans"/>
                </a:endParaRPr>
              </a:p>
            </p:txBody>
          </p:sp>
          <p:cxnSp>
            <p:nvCxnSpPr>
              <p:cNvPr id="1959" name="Google Shape;1959;p139"/>
              <p:cNvCxnSpPr/>
              <p:nvPr/>
            </p:nvCxnSpPr>
            <p:spPr>
              <a:xfrm>
                <a:off x="-1882775" y="568325"/>
                <a:ext cx="0" cy="1470025"/>
              </a:xfrm>
              <a:prstGeom prst="straightConnector1">
                <a:avLst/>
              </a:prstGeom>
              <a:noFill/>
              <a:ln cap="flat" cmpd="sng" w="12700">
                <a:solidFill>
                  <a:srgbClr val="000000"/>
                </a:solidFill>
                <a:prstDash val="solid"/>
                <a:miter lim="800000"/>
                <a:headEnd len="med" w="med" type="none"/>
                <a:tailEnd len="med" w="med" type="none"/>
              </a:ln>
            </p:spPr>
          </p:cxnSp>
          <p:cxnSp>
            <p:nvCxnSpPr>
              <p:cNvPr id="1960" name="Google Shape;1960;p139"/>
              <p:cNvCxnSpPr/>
              <p:nvPr/>
            </p:nvCxnSpPr>
            <p:spPr>
              <a:xfrm>
                <a:off x="-1900238" y="-174625"/>
                <a:ext cx="762000" cy="742950"/>
              </a:xfrm>
              <a:prstGeom prst="straightConnector1">
                <a:avLst/>
              </a:prstGeom>
              <a:noFill/>
              <a:ln cap="flat" cmpd="sng" w="12700">
                <a:solidFill>
                  <a:srgbClr val="000000"/>
                </a:solidFill>
                <a:prstDash val="solid"/>
                <a:miter lim="800000"/>
                <a:headEnd len="med" w="med" type="none"/>
                <a:tailEnd len="med" w="med" type="none"/>
              </a:ln>
            </p:spPr>
          </p:cxnSp>
          <p:cxnSp>
            <p:nvCxnSpPr>
              <p:cNvPr id="1961" name="Google Shape;1961;p139"/>
              <p:cNvCxnSpPr/>
              <p:nvPr/>
            </p:nvCxnSpPr>
            <p:spPr>
              <a:xfrm>
                <a:off x="-1536700" y="188912"/>
                <a:ext cx="744537" cy="0"/>
              </a:xfrm>
              <a:prstGeom prst="straightConnector1">
                <a:avLst/>
              </a:prstGeom>
              <a:noFill/>
              <a:ln cap="flat" cmpd="sng" w="12700">
                <a:solidFill>
                  <a:srgbClr val="000000"/>
                </a:solidFill>
                <a:prstDash val="solid"/>
                <a:miter lim="800000"/>
                <a:headEnd len="med" w="med" type="none"/>
                <a:tailEnd len="med" w="med" type="none"/>
              </a:ln>
            </p:spPr>
          </p:cxnSp>
        </p:grpSp>
        <p:sp>
          <p:nvSpPr>
            <p:cNvPr id="1962" name="Google Shape;1962;p139"/>
            <p:cNvSpPr/>
            <p:nvPr/>
          </p:nvSpPr>
          <p:spPr>
            <a:xfrm>
              <a:off x="10996134" y="3858497"/>
              <a:ext cx="603504" cy="606390"/>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1963" name="Google Shape;1963;p139"/>
            <p:cNvGrpSpPr/>
            <p:nvPr/>
          </p:nvGrpSpPr>
          <p:grpSpPr>
            <a:xfrm>
              <a:off x="11082823" y="3940554"/>
              <a:ext cx="123204" cy="123204"/>
              <a:chOff x="3825993" y="1850227"/>
              <a:chExt cx="396312" cy="396312"/>
            </a:xfrm>
          </p:grpSpPr>
          <p:cxnSp>
            <p:nvCxnSpPr>
              <p:cNvPr id="1964" name="Google Shape;1964;p139"/>
              <p:cNvCxnSpPr/>
              <p:nvPr/>
            </p:nvCxnSpPr>
            <p:spPr>
              <a:xfrm>
                <a:off x="3825993" y="1850227"/>
                <a:ext cx="396312" cy="396312"/>
              </a:xfrm>
              <a:prstGeom prst="straightConnector1">
                <a:avLst/>
              </a:prstGeom>
              <a:noFill/>
              <a:ln cap="flat" cmpd="sng" w="12700">
                <a:solidFill>
                  <a:srgbClr val="000000"/>
                </a:solidFill>
                <a:prstDash val="solid"/>
                <a:round/>
                <a:headEnd len="sm" w="sm" type="none"/>
                <a:tailEnd len="sm" w="sm" type="none"/>
              </a:ln>
            </p:spPr>
          </p:cxnSp>
          <p:cxnSp>
            <p:nvCxnSpPr>
              <p:cNvPr id="1965" name="Google Shape;1965;p139"/>
              <p:cNvCxnSpPr/>
              <p:nvPr/>
            </p:nvCxnSpPr>
            <p:spPr>
              <a:xfrm flipH="1">
                <a:off x="3825993" y="1850227"/>
                <a:ext cx="396312" cy="396312"/>
              </a:xfrm>
              <a:prstGeom prst="straightConnector1">
                <a:avLst/>
              </a:prstGeom>
              <a:noFill/>
              <a:ln cap="flat" cmpd="sng" w="12700">
                <a:solidFill>
                  <a:srgbClr val="000000"/>
                </a:solidFill>
                <a:prstDash val="solid"/>
                <a:round/>
                <a:headEnd len="sm" w="sm" type="none"/>
                <a:tailEnd len="sm" w="sm" type="none"/>
              </a:ln>
            </p:spPr>
          </p:cxnSp>
        </p:grpSp>
        <p:sp>
          <p:nvSpPr>
            <p:cNvPr id="1966" name="Google Shape;1966;p139"/>
            <p:cNvSpPr/>
            <p:nvPr/>
          </p:nvSpPr>
          <p:spPr>
            <a:xfrm>
              <a:off x="11375569" y="3932727"/>
              <a:ext cx="162740" cy="81370"/>
            </a:xfrm>
            <a:custGeom>
              <a:rect b="b" l="l" r="r" t="t"/>
              <a:pathLst>
                <a:path extrusionOk="0" h="216319" w="432637">
                  <a:moveTo>
                    <a:pt x="0" y="216319"/>
                  </a:moveTo>
                  <a:lnTo>
                    <a:pt x="216319" y="0"/>
                  </a:lnTo>
                  <a:lnTo>
                    <a:pt x="432637" y="216319"/>
                  </a:lnTo>
                </a:path>
              </a:pathLst>
            </a:custGeom>
            <a:noFill/>
            <a:ln cap="rnd"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967" name="Google Shape;1967;p139"/>
            <p:cNvCxnSpPr>
              <a:stCxn id="1960" idx="0"/>
              <a:endCxn id="1966" idx="1"/>
            </p:cNvCxnSpPr>
            <p:nvPr/>
          </p:nvCxnSpPr>
          <p:spPr>
            <a:xfrm flipH="1" rot="10800000">
              <a:off x="11149942" y="3932489"/>
              <a:ext cx="306900" cy="245700"/>
            </a:xfrm>
            <a:prstGeom prst="bentConnector4">
              <a:avLst>
                <a:gd fmla="val -694277" name="adj1"/>
                <a:gd fmla="val 1868519" name="adj2"/>
              </a:avLst>
            </a:prstGeom>
            <a:noFill/>
            <a:ln cap="flat" cmpd="sng" w="12700">
              <a:solidFill>
                <a:srgbClr val="000000"/>
              </a:solidFill>
              <a:prstDash val="solid"/>
              <a:round/>
              <a:headEnd len="sm" w="sm" type="none"/>
              <a:tailEnd len="sm" w="sm" type="none"/>
            </a:ln>
          </p:spPr>
        </p:cxnSp>
        <p:grpSp>
          <p:nvGrpSpPr>
            <p:cNvPr id="1968" name="Google Shape;1968;p139"/>
            <p:cNvGrpSpPr/>
            <p:nvPr/>
          </p:nvGrpSpPr>
          <p:grpSpPr>
            <a:xfrm>
              <a:off x="11395337" y="4259625"/>
              <a:ext cx="123204" cy="123204"/>
              <a:chOff x="3825993" y="1850227"/>
              <a:chExt cx="396312" cy="396312"/>
            </a:xfrm>
          </p:grpSpPr>
          <p:cxnSp>
            <p:nvCxnSpPr>
              <p:cNvPr id="1969" name="Google Shape;1969;p139"/>
              <p:cNvCxnSpPr/>
              <p:nvPr/>
            </p:nvCxnSpPr>
            <p:spPr>
              <a:xfrm>
                <a:off x="3825993" y="1850227"/>
                <a:ext cx="396312" cy="396312"/>
              </a:xfrm>
              <a:prstGeom prst="straightConnector1">
                <a:avLst/>
              </a:prstGeom>
              <a:noFill/>
              <a:ln cap="flat" cmpd="sng" w="12700">
                <a:solidFill>
                  <a:srgbClr val="000000"/>
                </a:solidFill>
                <a:prstDash val="solid"/>
                <a:round/>
                <a:headEnd len="sm" w="sm" type="none"/>
                <a:tailEnd len="sm" w="sm" type="none"/>
              </a:ln>
            </p:spPr>
          </p:cxnSp>
          <p:cxnSp>
            <p:nvCxnSpPr>
              <p:cNvPr id="1970" name="Google Shape;1970;p139"/>
              <p:cNvCxnSpPr/>
              <p:nvPr/>
            </p:nvCxnSpPr>
            <p:spPr>
              <a:xfrm flipH="1">
                <a:off x="3825993" y="1850227"/>
                <a:ext cx="396312" cy="396312"/>
              </a:xfrm>
              <a:prstGeom prst="straightConnector1">
                <a:avLst/>
              </a:prstGeom>
              <a:noFill/>
              <a:ln cap="flat" cmpd="sng" w="12700">
                <a:solidFill>
                  <a:srgbClr val="000000"/>
                </a:solidFill>
                <a:prstDash val="solid"/>
                <a:round/>
                <a:headEnd len="sm" w="sm" type="none"/>
                <a:tailEnd len="sm" w="sm" type="none"/>
              </a:ln>
            </p:spPr>
          </p:cxnSp>
        </p:grpSp>
      </p:grpSp>
      <p:grpSp>
        <p:nvGrpSpPr>
          <p:cNvPr id="1971" name="Google Shape;1971;p139"/>
          <p:cNvGrpSpPr/>
          <p:nvPr/>
        </p:nvGrpSpPr>
        <p:grpSpPr>
          <a:xfrm>
            <a:off x="10580448" y="3024338"/>
            <a:ext cx="453396" cy="330340"/>
            <a:chOff x="10186058" y="1735899"/>
            <a:chExt cx="618882" cy="450911"/>
          </a:xfrm>
        </p:grpSpPr>
        <p:sp>
          <p:nvSpPr>
            <p:cNvPr id="1972" name="Google Shape;1972;p139"/>
            <p:cNvSpPr/>
            <p:nvPr/>
          </p:nvSpPr>
          <p:spPr>
            <a:xfrm>
              <a:off x="10186058" y="1855215"/>
              <a:ext cx="296779" cy="331595"/>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1973" name="Google Shape;1973;p139"/>
            <p:cNvGrpSpPr/>
            <p:nvPr/>
          </p:nvGrpSpPr>
          <p:grpSpPr>
            <a:xfrm>
              <a:off x="10504297" y="1735899"/>
              <a:ext cx="300643" cy="371636"/>
              <a:chOff x="10504297" y="1735899"/>
              <a:chExt cx="300643" cy="371636"/>
            </a:xfrm>
          </p:grpSpPr>
          <p:grpSp>
            <p:nvGrpSpPr>
              <p:cNvPr id="1974" name="Google Shape;1974;p139"/>
              <p:cNvGrpSpPr/>
              <p:nvPr/>
            </p:nvGrpSpPr>
            <p:grpSpPr>
              <a:xfrm>
                <a:off x="10702627" y="1735899"/>
                <a:ext cx="86593" cy="153702"/>
                <a:chOff x="2296629" y="5773055"/>
                <a:chExt cx="156090" cy="277059"/>
              </a:xfrm>
            </p:grpSpPr>
            <p:sp>
              <p:nvSpPr>
                <p:cNvPr id="1975" name="Google Shape;1975;p139"/>
                <p:cNvSpPr/>
                <p:nvPr/>
              </p:nvSpPr>
              <p:spPr>
                <a:xfrm>
                  <a:off x="2296629" y="5827686"/>
                  <a:ext cx="156090" cy="167796"/>
                </a:xfrm>
                <a:custGeom>
                  <a:rect b="b" l="l" r="r" t="t"/>
                  <a:pathLst>
                    <a:path extrusionOk="0" h="31" w="29">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76" name="Google Shape;1976;p139"/>
                <p:cNvSpPr/>
                <p:nvPr/>
              </p:nvSpPr>
              <p:spPr>
                <a:xfrm>
                  <a:off x="2378576" y="5773055"/>
                  <a:ext cx="0" cy="277059"/>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1977" name="Google Shape;1977;p139"/>
              <p:cNvSpPr/>
              <p:nvPr/>
            </p:nvSpPr>
            <p:spPr>
              <a:xfrm>
                <a:off x="10542670" y="1989683"/>
                <a:ext cx="50814" cy="58779"/>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978" name="Google Shape;1978;p139"/>
              <p:cNvSpPr/>
              <p:nvPr/>
            </p:nvSpPr>
            <p:spPr>
              <a:xfrm>
                <a:off x="10504297" y="2048462"/>
                <a:ext cx="300643" cy="0"/>
              </a:xfrm>
              <a:custGeom>
                <a:rect b="b" l="l" r="r" t="t"/>
                <a:pathLst>
                  <a:path extrusionOk="0" h="120000" w="10000">
                    <a:moveTo>
                      <a:pt x="0" y="0"/>
                    </a:moveTo>
                    <a:lnTo>
                      <a:pt x="10000" y="0"/>
                    </a:lnTo>
                  </a:path>
                </a:pathLst>
              </a:custGeom>
              <a:noFill/>
              <a:ln cap="flat" cmpd="sng" w="12700">
                <a:solidFill>
                  <a:srgbClr val="000000"/>
                </a:solidFill>
                <a:prstDash val="solid"/>
                <a:miter lim="800000"/>
                <a:headEnd len="med" w="med" type="none"/>
                <a:tailEnd len="med" w="med"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979" name="Google Shape;1979;p139"/>
              <p:cNvSpPr/>
              <p:nvPr/>
            </p:nvSpPr>
            <p:spPr>
              <a:xfrm>
                <a:off x="10630403" y="2048462"/>
                <a:ext cx="52402" cy="59073"/>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1980" name="Google Shape;1980;p139"/>
              <p:cNvSpPr/>
              <p:nvPr/>
            </p:nvSpPr>
            <p:spPr>
              <a:xfrm>
                <a:off x="10719723" y="1938251"/>
                <a:ext cx="52402" cy="110211"/>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grpSp>
      <p:grpSp>
        <p:nvGrpSpPr>
          <p:cNvPr id="1981" name="Google Shape;1981;p139"/>
          <p:cNvGrpSpPr/>
          <p:nvPr/>
        </p:nvGrpSpPr>
        <p:grpSpPr>
          <a:xfrm>
            <a:off x="3454885" y="3032028"/>
            <a:ext cx="580539" cy="314960"/>
            <a:chOff x="2710946" y="1677222"/>
            <a:chExt cx="1109240" cy="601796"/>
          </a:xfrm>
        </p:grpSpPr>
        <p:grpSp>
          <p:nvGrpSpPr>
            <p:cNvPr id="1982" name="Google Shape;1982;p139"/>
            <p:cNvGrpSpPr/>
            <p:nvPr/>
          </p:nvGrpSpPr>
          <p:grpSpPr>
            <a:xfrm>
              <a:off x="3179748" y="1872818"/>
              <a:ext cx="334225" cy="406200"/>
              <a:chOff x="5863771" y="4270829"/>
              <a:chExt cx="1334406" cy="1621771"/>
            </a:xfrm>
          </p:grpSpPr>
          <p:sp>
            <p:nvSpPr>
              <p:cNvPr id="1983" name="Google Shape;1983;p139"/>
              <p:cNvSpPr/>
              <p:nvPr/>
            </p:nvSpPr>
            <p:spPr>
              <a:xfrm>
                <a:off x="5863771" y="4270829"/>
                <a:ext cx="602606" cy="1621770"/>
              </a:xfrm>
              <a:custGeom>
                <a:rect b="b" l="l" r="r" t="t"/>
                <a:pathLst>
                  <a:path extrusionOk="0" h="1629228" w="602606">
                    <a:moveTo>
                      <a:pt x="602343" y="1629228"/>
                    </a:moveTo>
                    <a:cubicBezTo>
                      <a:pt x="605366" y="1256997"/>
                      <a:pt x="583897" y="801762"/>
                      <a:pt x="457654" y="528863"/>
                    </a:cubicBezTo>
                    <a:cubicBezTo>
                      <a:pt x="331411" y="255964"/>
                      <a:pt x="72722" y="56091"/>
                      <a:pt x="0" y="0"/>
                    </a:cubicBezTo>
                  </a:path>
                </a:pathLst>
              </a:cu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84" name="Google Shape;1984;p139"/>
              <p:cNvSpPr/>
              <p:nvPr/>
            </p:nvSpPr>
            <p:spPr>
              <a:xfrm flipH="1">
                <a:off x="6466080" y="4917311"/>
                <a:ext cx="732097" cy="975289"/>
              </a:xfrm>
              <a:custGeom>
                <a:rect b="b" l="l" r="r" t="t"/>
                <a:pathLst>
                  <a:path extrusionOk="0" h="1393516" w="605100">
                    <a:moveTo>
                      <a:pt x="604592" y="1393516"/>
                    </a:moveTo>
                    <a:cubicBezTo>
                      <a:pt x="607615" y="1021285"/>
                      <a:pt x="602609" y="458338"/>
                      <a:pt x="430662" y="190108"/>
                    </a:cubicBezTo>
                    <a:cubicBezTo>
                      <a:pt x="309714" y="1434"/>
                      <a:pt x="101964" y="-8529"/>
                      <a:pt x="0" y="3427"/>
                    </a:cubicBezTo>
                  </a:path>
                </a:pathLst>
              </a:cu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1985" name="Google Shape;1985;p139"/>
            <p:cNvSpPr/>
            <p:nvPr/>
          </p:nvSpPr>
          <p:spPr>
            <a:xfrm>
              <a:off x="3049287" y="1678926"/>
              <a:ext cx="108269" cy="120970"/>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86" name="Google Shape;1986;p139"/>
            <p:cNvSpPr/>
            <p:nvPr/>
          </p:nvSpPr>
          <p:spPr>
            <a:xfrm>
              <a:off x="2894553" y="1678926"/>
              <a:ext cx="108269" cy="120970"/>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87" name="Google Shape;1987;p139"/>
            <p:cNvSpPr/>
            <p:nvPr/>
          </p:nvSpPr>
          <p:spPr>
            <a:xfrm>
              <a:off x="3538684" y="1968356"/>
              <a:ext cx="108269" cy="120970"/>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988" name="Google Shape;1988;p139"/>
            <p:cNvSpPr/>
            <p:nvPr/>
          </p:nvSpPr>
          <p:spPr>
            <a:xfrm>
              <a:off x="3666354" y="1963435"/>
              <a:ext cx="153832" cy="130812"/>
            </a:xfrm>
            <a:custGeom>
              <a:rect b="b" l="l" r="r" t="t"/>
              <a:pathLst>
                <a:path extrusionOk="0" h="3244" w="3817">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989" name="Google Shape;1989;p139"/>
            <p:cNvSpPr/>
            <p:nvPr/>
          </p:nvSpPr>
          <p:spPr>
            <a:xfrm flipH="1">
              <a:off x="2710946" y="1677222"/>
              <a:ext cx="153832" cy="130812"/>
            </a:xfrm>
            <a:custGeom>
              <a:rect b="b" l="l" r="r" t="t"/>
              <a:pathLst>
                <a:path extrusionOk="0" h="3244" w="3817">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500"/>
                                        <p:tgtEl>
                                          <p:spTgt spid="1898"/>
                                        </p:tgtEl>
                                      </p:cBhvr>
                                    </p:animEffect>
                                  </p:childTnLst>
                                </p:cTn>
                              </p:par>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500"/>
                                        <p:tgtEl>
                                          <p:spTgt spid="1903"/>
                                        </p:tgtEl>
                                      </p:cBhvr>
                                    </p:animEffect>
                                  </p:childTnLst>
                                </p:cTn>
                              </p:par>
                              <p:par>
                                <p:cTn fill="hold" nodeType="with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5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14">
                                            <p:txEl>
                                              <p:pRg end="0" st="0"/>
                                            </p:txEl>
                                          </p:spTgt>
                                        </p:tgtEl>
                                        <p:attrNameLst>
                                          <p:attrName>style.visibility</p:attrName>
                                        </p:attrNameLst>
                                      </p:cBhvr>
                                      <p:to>
                                        <p:strVal val="visible"/>
                                      </p:to>
                                    </p:set>
                                    <p:animEffect filter="fade" transition="in">
                                      <p:cBhvr>
                                        <p:cTn dur="500"/>
                                        <p:tgtEl>
                                          <p:spTgt spid="19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19">
                                            <p:txEl>
                                              <p:pRg end="0" st="0"/>
                                            </p:txEl>
                                          </p:spTgt>
                                        </p:tgtEl>
                                        <p:attrNameLst>
                                          <p:attrName>style.visibility</p:attrName>
                                        </p:attrNameLst>
                                      </p:cBhvr>
                                      <p:to>
                                        <p:strVal val="visible"/>
                                      </p:to>
                                    </p:set>
                                    <p:animEffect filter="fade" transition="in">
                                      <p:cBhvr>
                                        <p:cTn dur="500"/>
                                        <p:tgtEl>
                                          <p:spTgt spid="19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5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5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34">
                                            <p:txEl>
                                              <p:pRg end="0" st="0"/>
                                            </p:txEl>
                                          </p:spTgt>
                                        </p:tgtEl>
                                        <p:attrNameLst>
                                          <p:attrName>style.visibility</p:attrName>
                                        </p:attrNameLst>
                                      </p:cBhvr>
                                      <p:to>
                                        <p:strVal val="visible"/>
                                      </p:to>
                                    </p:set>
                                    <p:animEffect filter="fade" transition="in">
                                      <p:cBhvr>
                                        <p:cTn dur="500"/>
                                        <p:tgtEl>
                                          <p:spTgt spid="193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39"/>
                                        </p:tgtEl>
                                        <p:attrNameLst>
                                          <p:attrName>style.visibility</p:attrName>
                                        </p:attrNameLst>
                                      </p:cBhvr>
                                      <p:to>
                                        <p:strVal val="visible"/>
                                      </p:to>
                                    </p:set>
                                    <p:animEffect filter="fade" transition="in">
                                      <p:cBhvr>
                                        <p:cTn dur="500"/>
                                        <p:tgtEl>
                                          <p:spTgt spid="1939"/>
                                        </p:tgtEl>
                                      </p:cBhvr>
                                    </p:animEffect>
                                  </p:childTnLst>
                                </p:cTn>
                              </p:par>
                              <p:par>
                                <p:cTn fill="hold" nodeType="with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500"/>
                                        <p:tgtEl>
                                          <p:spTgt spid="1950"/>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500"/>
                                        <p:tgtEl>
                                          <p:spTgt spid="1894"/>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500"/>
                                        <p:tgtEl>
                                          <p:spTgt spid="1899"/>
                                        </p:tgtEl>
                                      </p:cBhvr>
                                    </p:animEffect>
                                  </p:childTnLst>
                                </p:cTn>
                              </p:par>
                              <p:par>
                                <p:cTn fill="hold" nodeType="with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500"/>
                                        <p:tgtEl>
                                          <p:spTgt spid="1904"/>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5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5">
                                            <p:txEl>
                                              <p:pRg end="0" st="0"/>
                                            </p:txEl>
                                          </p:spTgt>
                                        </p:tgtEl>
                                        <p:attrNameLst>
                                          <p:attrName>style.visibility</p:attrName>
                                        </p:attrNameLst>
                                      </p:cBhvr>
                                      <p:to>
                                        <p:strVal val="visible"/>
                                      </p:to>
                                    </p:set>
                                    <p:animEffect filter="fade" transition="in">
                                      <p:cBhvr>
                                        <p:cTn dur="500"/>
                                        <p:tgtEl>
                                          <p:spTgt spid="19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0">
                                            <p:txEl>
                                              <p:pRg end="0" st="0"/>
                                            </p:txEl>
                                          </p:spTgt>
                                        </p:tgtEl>
                                        <p:attrNameLst>
                                          <p:attrName>style.visibility</p:attrName>
                                        </p:attrNameLst>
                                      </p:cBhvr>
                                      <p:to>
                                        <p:strVal val="visible"/>
                                      </p:to>
                                    </p:set>
                                    <p:animEffect filter="fade" transition="in">
                                      <p:cBhvr>
                                        <p:cTn dur="500"/>
                                        <p:tgtEl>
                                          <p:spTgt spid="19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5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500"/>
                                        <p:tgtEl>
                                          <p:spTgt spid="1929"/>
                                        </p:tgtEl>
                                      </p:cBhvr>
                                    </p:animEffect>
                                  </p:childTnLst>
                                </p:cTn>
                              </p:par>
                              <p:par>
                                <p:cTn fill="hold" nodeType="withEffect" presetClass="entr" presetID="10" presetSubtype="0">
                                  <p:stCondLst>
                                    <p:cond delay="0"/>
                                  </p:stCondLst>
                                  <p:childTnLst>
                                    <p:set>
                                      <p:cBhvr>
                                        <p:cTn dur="1" fill="hold">
                                          <p:stCondLst>
                                            <p:cond delay="0"/>
                                          </p:stCondLst>
                                        </p:cTn>
                                        <p:tgtEl>
                                          <p:spTgt spid="1935">
                                            <p:txEl>
                                              <p:pRg end="0" st="0"/>
                                            </p:txEl>
                                          </p:spTgt>
                                        </p:tgtEl>
                                        <p:attrNameLst>
                                          <p:attrName>style.visibility</p:attrName>
                                        </p:attrNameLst>
                                      </p:cBhvr>
                                      <p:to>
                                        <p:strVal val="visible"/>
                                      </p:to>
                                    </p:set>
                                    <p:animEffect filter="fade" transition="in">
                                      <p:cBhvr>
                                        <p:cTn dur="500"/>
                                        <p:tgtEl>
                                          <p:spTgt spid="19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5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5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5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500"/>
                                        <p:tgtEl>
                                          <p:spTgt spid="1900"/>
                                        </p:tgtEl>
                                      </p:cBhvr>
                                    </p:animEffect>
                                  </p:childTnLst>
                                </p:cTn>
                              </p:par>
                              <p:par>
                                <p:cTn fill="hold" nodeType="with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500"/>
                                        <p:tgtEl>
                                          <p:spTgt spid="1905"/>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5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6">
                                            <p:txEl>
                                              <p:pRg end="0" st="0"/>
                                            </p:txEl>
                                          </p:spTgt>
                                        </p:tgtEl>
                                        <p:attrNameLst>
                                          <p:attrName>style.visibility</p:attrName>
                                        </p:attrNameLst>
                                      </p:cBhvr>
                                      <p:to>
                                        <p:strVal val="visible"/>
                                      </p:to>
                                    </p:set>
                                    <p:animEffect filter="fade" transition="in">
                                      <p:cBhvr>
                                        <p:cTn dur="500"/>
                                        <p:tgtEl>
                                          <p:spTgt spid="19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1">
                                            <p:txEl>
                                              <p:pRg end="0" st="0"/>
                                            </p:txEl>
                                          </p:spTgt>
                                        </p:tgtEl>
                                        <p:attrNameLst>
                                          <p:attrName>style.visibility</p:attrName>
                                        </p:attrNameLst>
                                      </p:cBhvr>
                                      <p:to>
                                        <p:strVal val="visible"/>
                                      </p:to>
                                    </p:set>
                                    <p:animEffect filter="fade" transition="in">
                                      <p:cBhvr>
                                        <p:cTn dur="500"/>
                                        <p:tgtEl>
                                          <p:spTgt spid="19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5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500"/>
                                        <p:tgtEl>
                                          <p:spTgt spid="1933"/>
                                        </p:tgtEl>
                                      </p:cBhvr>
                                    </p:animEffect>
                                  </p:childTnLst>
                                </p:cTn>
                              </p:par>
                              <p:par>
                                <p:cTn fill="hold" nodeType="withEffect" presetClass="entr" presetID="10" presetSubtype="0">
                                  <p:stCondLst>
                                    <p:cond delay="0"/>
                                  </p:stCondLst>
                                  <p:childTnLst>
                                    <p:set>
                                      <p:cBhvr>
                                        <p:cTn dur="1" fill="hold">
                                          <p:stCondLst>
                                            <p:cond delay="0"/>
                                          </p:stCondLst>
                                        </p:cTn>
                                        <p:tgtEl>
                                          <p:spTgt spid="1936">
                                            <p:txEl>
                                              <p:pRg end="0" st="0"/>
                                            </p:txEl>
                                          </p:spTgt>
                                        </p:tgtEl>
                                        <p:attrNameLst>
                                          <p:attrName>style.visibility</p:attrName>
                                        </p:attrNameLst>
                                      </p:cBhvr>
                                      <p:to>
                                        <p:strVal val="visible"/>
                                      </p:to>
                                    </p:set>
                                    <p:animEffect filter="fade" transition="in">
                                      <p:cBhvr>
                                        <p:cTn dur="500"/>
                                        <p:tgtEl>
                                          <p:spTgt spid="19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500"/>
                                        <p:tgtEl>
                                          <p:spTgt spid="1943"/>
                                        </p:tgtEl>
                                      </p:cBhvr>
                                    </p:animEffect>
                                  </p:childTnLst>
                                </p:cTn>
                              </p:par>
                              <p:par>
                                <p:cTn fill="hold" nodeType="with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5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500"/>
                                        <p:tgtEl>
                                          <p:spTgt spid="1896"/>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5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5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5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917">
                                            <p:txEl>
                                              <p:pRg end="0" st="0"/>
                                            </p:txEl>
                                          </p:spTgt>
                                        </p:tgtEl>
                                        <p:attrNameLst>
                                          <p:attrName>style.visibility</p:attrName>
                                        </p:attrNameLst>
                                      </p:cBhvr>
                                      <p:to>
                                        <p:strVal val="visible"/>
                                      </p:to>
                                    </p:set>
                                    <p:animEffect filter="fade" transition="in">
                                      <p:cBhvr>
                                        <p:cTn dur="500"/>
                                        <p:tgtEl>
                                          <p:spTgt spid="19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2">
                                            <p:txEl>
                                              <p:pRg end="0" st="0"/>
                                            </p:txEl>
                                          </p:spTgt>
                                        </p:tgtEl>
                                        <p:attrNameLst>
                                          <p:attrName>style.visibility</p:attrName>
                                        </p:attrNameLst>
                                      </p:cBhvr>
                                      <p:to>
                                        <p:strVal val="visible"/>
                                      </p:to>
                                    </p:set>
                                    <p:animEffect filter="fade" transition="in">
                                      <p:cBhvr>
                                        <p:cTn dur="500"/>
                                        <p:tgtEl>
                                          <p:spTgt spid="19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5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500"/>
                                        <p:tgtEl>
                                          <p:spTgt spid="1931"/>
                                        </p:tgtEl>
                                      </p:cBhvr>
                                    </p:animEffect>
                                  </p:childTnLst>
                                </p:cTn>
                              </p:par>
                              <p:par>
                                <p:cTn fill="hold" nodeType="withEffect" presetClass="entr" presetID="10" presetSubtype="0">
                                  <p:stCondLst>
                                    <p:cond delay="0"/>
                                  </p:stCondLst>
                                  <p:childTnLst>
                                    <p:set>
                                      <p:cBhvr>
                                        <p:cTn dur="1" fill="hold">
                                          <p:stCondLst>
                                            <p:cond delay="0"/>
                                          </p:stCondLst>
                                        </p:cTn>
                                        <p:tgtEl>
                                          <p:spTgt spid="1937">
                                            <p:txEl>
                                              <p:pRg end="0" st="0"/>
                                            </p:txEl>
                                          </p:spTgt>
                                        </p:tgtEl>
                                        <p:attrNameLst>
                                          <p:attrName>style.visibility</p:attrName>
                                        </p:attrNameLst>
                                      </p:cBhvr>
                                      <p:to>
                                        <p:strVal val="visible"/>
                                      </p:to>
                                    </p:set>
                                    <p:animEffect filter="fade" transition="in">
                                      <p:cBhvr>
                                        <p:cTn dur="500"/>
                                        <p:tgtEl>
                                          <p:spTgt spid="19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5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500"/>
                                        <p:tgtEl>
                                          <p:spTgt spid="1897"/>
                                        </p:tgtEl>
                                      </p:cBhvr>
                                    </p:animEffect>
                                  </p:childTnLst>
                                </p:cTn>
                              </p:par>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500"/>
                                        <p:tgtEl>
                                          <p:spTgt spid="1902"/>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5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5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8">
                                            <p:txEl>
                                              <p:pRg end="0" st="0"/>
                                            </p:txEl>
                                          </p:spTgt>
                                        </p:tgtEl>
                                        <p:attrNameLst>
                                          <p:attrName>style.visibility</p:attrName>
                                        </p:attrNameLst>
                                      </p:cBhvr>
                                      <p:to>
                                        <p:strVal val="visible"/>
                                      </p:to>
                                    </p:set>
                                    <p:animEffect filter="fade" transition="in">
                                      <p:cBhvr>
                                        <p:cTn dur="500"/>
                                        <p:tgtEl>
                                          <p:spTgt spid="19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3">
                                            <p:txEl>
                                              <p:pRg end="0" st="0"/>
                                            </p:txEl>
                                          </p:spTgt>
                                        </p:tgtEl>
                                        <p:attrNameLst>
                                          <p:attrName>style.visibility</p:attrName>
                                        </p:attrNameLst>
                                      </p:cBhvr>
                                      <p:to>
                                        <p:strVal val="visible"/>
                                      </p:to>
                                    </p:set>
                                    <p:animEffect filter="fade" transition="in">
                                      <p:cBhvr>
                                        <p:cTn dur="500"/>
                                        <p:tgtEl>
                                          <p:spTgt spid="19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500"/>
                                        <p:tgtEl>
                                          <p:spTgt spid="1927"/>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5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8">
                                            <p:txEl>
                                              <p:pRg end="0" st="0"/>
                                            </p:txEl>
                                          </p:spTgt>
                                        </p:tgtEl>
                                        <p:attrNameLst>
                                          <p:attrName>style.visibility</p:attrName>
                                        </p:attrNameLst>
                                      </p:cBhvr>
                                      <p:to>
                                        <p:strVal val="visible"/>
                                      </p:to>
                                    </p:set>
                                    <p:animEffect filter="fade" transition="in">
                                      <p:cBhvr>
                                        <p:cTn dur="500"/>
                                        <p:tgtEl>
                                          <p:spTgt spid="193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942"/>
                                        </p:tgtEl>
                                        <p:attrNameLst>
                                          <p:attrName>style.visibility</p:attrName>
                                        </p:attrNameLst>
                                      </p:cBhvr>
                                      <p:to>
                                        <p:strVal val="visible"/>
                                      </p:to>
                                    </p:set>
                                    <p:animEffect filter="fade" transition="in">
                                      <p:cBhvr>
                                        <p:cTn dur="500"/>
                                        <p:tgtEl>
                                          <p:spTgt spid="1942"/>
                                        </p:tgtEl>
                                      </p:cBhvr>
                                    </p:animEffec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500"/>
                                        <p:tgtEl>
                                          <p:spTgt spid="1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sp>
        <p:nvSpPr>
          <p:cNvPr id="1994" name="Google Shape;1994;p140"/>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95" name="Google Shape;1995;p140"/>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96" name="Google Shape;1996;p140"/>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97" name="Google Shape;1997;p140"/>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1998" name="Google Shape;1998;p140"/>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1999" name="Google Shape;1999;p140"/>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000" name="Google Shape;2000;p140"/>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001" name="Google Shape;2001;p140"/>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002" name="Google Shape;2002;p140"/>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003" name="Google Shape;2003;p140"/>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2004" name="Google Shape;2004;p140"/>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05" name="Google Shape;2005;p140"/>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06" name="Google Shape;2006;p140"/>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07" name="Google Shape;2007;p140"/>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08" name="Google Shape;2008;p140"/>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09" name="Google Shape;2009;p140"/>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10" name="Google Shape;2010;p140"/>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11" name="Google Shape;2011;p140"/>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12" name="Google Shape;2012;p140"/>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13" name="Google Shape;2013;p140"/>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14" name="Google Shape;2014;p140"/>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ADVERTISING AND MARKETING TECH</a:t>
            </a:r>
            <a:endParaRPr/>
          </a:p>
        </p:txBody>
      </p:sp>
      <p:sp>
        <p:nvSpPr>
          <p:cNvPr id="2015" name="Google Shape;2015;p140"/>
          <p:cNvSpPr txBox="1"/>
          <p:nvPr>
            <p:ph idx="1" type="body"/>
          </p:nvPr>
        </p:nvSpPr>
        <p:spPr>
          <a:xfrm>
            <a:off x="4611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Customer value analytics</a:t>
            </a:r>
            <a:endParaRPr/>
          </a:p>
        </p:txBody>
      </p:sp>
      <p:sp>
        <p:nvSpPr>
          <p:cNvPr id="2016" name="Google Shape;2016;p140"/>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Next best and personalized offers</a:t>
            </a:r>
            <a:endParaRPr/>
          </a:p>
        </p:txBody>
      </p:sp>
      <p:sp>
        <p:nvSpPr>
          <p:cNvPr id="2017" name="Google Shape;2017;p140"/>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Risk and fraud management</a:t>
            </a:r>
            <a:endParaRPr/>
          </a:p>
        </p:txBody>
      </p:sp>
      <p:sp>
        <p:nvSpPr>
          <p:cNvPr id="2018" name="Google Shape;2018;p140"/>
          <p:cNvSpPr txBox="1"/>
          <p:nvPr>
            <p:ph idx="4" type="body"/>
          </p:nvPr>
        </p:nvSpPr>
        <p:spPr>
          <a:xfrm>
            <a:off x="7427318" y="3530518"/>
            <a:ext cx="2046196"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Sales and campaign </a:t>
            </a:r>
            <a:br>
              <a:rPr lang="en-US"/>
            </a:br>
            <a:r>
              <a:rPr lang="en-US"/>
              <a:t>optimization</a:t>
            </a:r>
            <a:endParaRPr/>
          </a:p>
        </p:txBody>
      </p:sp>
      <p:sp>
        <p:nvSpPr>
          <p:cNvPr id="2019" name="Google Shape;2019;p140"/>
          <p:cNvSpPr txBox="1"/>
          <p:nvPr>
            <p:ph idx="5" type="body"/>
          </p:nvPr>
        </p:nvSpPr>
        <p:spPr>
          <a:xfrm>
            <a:off x="987920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Sentiment </a:t>
            </a:r>
            <a:br>
              <a:rPr lang="en-US"/>
            </a:br>
            <a:r>
              <a:rPr lang="en-US"/>
              <a:t>analysis</a:t>
            </a:r>
            <a:endParaRPr/>
          </a:p>
        </p:txBody>
      </p:sp>
      <p:sp>
        <p:nvSpPr>
          <p:cNvPr id="2020" name="Google Shape;2020;p140"/>
          <p:cNvSpPr txBox="1"/>
          <p:nvPr>
            <p:ph idx="6" type="body"/>
          </p:nvPr>
        </p:nvSpPr>
        <p:spPr>
          <a:xfrm>
            <a:off x="461105"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a:t>
            </a:r>
            <a:br>
              <a:rPr lang="en-US"/>
            </a:br>
            <a:r>
              <a:rPr lang="en-US"/>
              <a:t>for customer</a:t>
            </a:r>
            <a:br>
              <a:rPr lang="en-US"/>
            </a:br>
            <a:r>
              <a:rPr lang="en-US"/>
              <a:t>growth</a:t>
            </a:r>
            <a:endParaRPr/>
          </a:p>
        </p:txBody>
      </p:sp>
      <p:sp>
        <p:nvSpPr>
          <p:cNvPr id="2021" name="Google Shape;2021;p140"/>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outcomes and increased revenue</a:t>
            </a:r>
            <a:endParaRPr/>
          </a:p>
        </p:txBody>
      </p:sp>
      <p:sp>
        <p:nvSpPr>
          <p:cNvPr id="2022" name="Google Shape;2022;p140"/>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Risk management with machine learning</a:t>
            </a:r>
            <a:endParaRPr/>
          </a:p>
        </p:txBody>
      </p:sp>
      <p:sp>
        <p:nvSpPr>
          <p:cNvPr id="2023" name="Google Shape;2023;p140"/>
          <p:cNvSpPr txBox="1"/>
          <p:nvPr>
            <p:ph idx="9" type="body"/>
          </p:nvPr>
        </p:nvSpPr>
        <p:spPr>
          <a:xfrm>
            <a:off x="7524680"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Predictive</a:t>
            </a:r>
            <a:br>
              <a:rPr lang="en-US"/>
            </a:br>
            <a:r>
              <a:rPr lang="en-US"/>
              <a:t>analytics</a:t>
            </a:r>
            <a:br>
              <a:rPr lang="en-US"/>
            </a:br>
            <a:r>
              <a:rPr lang="en-US"/>
              <a:t>transforms growth</a:t>
            </a:r>
            <a:endParaRPr/>
          </a:p>
        </p:txBody>
      </p:sp>
      <p:sp>
        <p:nvSpPr>
          <p:cNvPr id="2024" name="Google Shape;2024;p140"/>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Improved customer engagement with machine learning</a:t>
            </a:r>
            <a:endParaRPr/>
          </a:p>
        </p:txBody>
      </p:sp>
      <p:sp>
        <p:nvSpPr>
          <p:cNvPr id="2025" name="Google Shape;2025;p140"/>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profiles</a:t>
            </a:r>
            <a:endParaRPr/>
          </a:p>
          <a:p>
            <a:pPr indent="0" lvl="0" marL="0" rtl="0" algn="ctr">
              <a:lnSpc>
                <a:spcPct val="90000"/>
              </a:lnSpc>
              <a:spcBef>
                <a:spcPts val="400"/>
              </a:spcBef>
              <a:spcAft>
                <a:spcPts val="0"/>
              </a:spcAft>
              <a:buClr>
                <a:srgbClr val="000000"/>
              </a:buClr>
              <a:buSzPts val="900"/>
              <a:buNone/>
            </a:pPr>
            <a:r>
              <a:rPr lang="en-US"/>
              <a:t>Online history</a:t>
            </a:r>
            <a:endParaRPr/>
          </a:p>
          <a:p>
            <a:pPr indent="0" lvl="0" marL="0" rtl="0" algn="ctr">
              <a:lnSpc>
                <a:spcPct val="90000"/>
              </a:lnSpc>
              <a:spcBef>
                <a:spcPts val="400"/>
              </a:spcBef>
              <a:spcAft>
                <a:spcPts val="0"/>
              </a:spcAft>
              <a:buClr>
                <a:srgbClr val="000000"/>
              </a:buClr>
              <a:buSzPts val="900"/>
              <a:buNone/>
            </a:pPr>
            <a:r>
              <a:rPr lang="en-US"/>
              <a:t>Transaction data</a:t>
            </a:r>
            <a:endParaRPr/>
          </a:p>
          <a:p>
            <a:pPr indent="0" lvl="0" marL="0" rtl="0" algn="ctr">
              <a:lnSpc>
                <a:spcPct val="90000"/>
              </a:lnSpc>
              <a:spcBef>
                <a:spcPts val="400"/>
              </a:spcBef>
              <a:spcAft>
                <a:spcPts val="0"/>
              </a:spcAft>
              <a:buClr>
                <a:srgbClr val="000000"/>
              </a:buClr>
              <a:buSzPts val="900"/>
              <a:buNone/>
            </a:pPr>
            <a:r>
              <a:rPr lang="en-US"/>
              <a:t>Loyalty</a:t>
            </a:r>
            <a:endParaRPr/>
          </a:p>
        </p:txBody>
      </p:sp>
      <p:sp>
        <p:nvSpPr>
          <p:cNvPr id="2026" name="Google Shape;2026;p140"/>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Customer segmentation</a:t>
            </a:r>
            <a:endParaRPr/>
          </a:p>
          <a:p>
            <a:pPr indent="0" lvl="0" marL="0" rtl="0" algn="ctr">
              <a:lnSpc>
                <a:spcPct val="90000"/>
              </a:lnSpc>
              <a:spcBef>
                <a:spcPts val="400"/>
              </a:spcBef>
              <a:spcAft>
                <a:spcPts val="0"/>
              </a:spcAft>
              <a:buClr>
                <a:srgbClr val="000000"/>
              </a:buClr>
              <a:buSzPts val="900"/>
              <a:buNone/>
            </a:pPr>
            <a:r>
              <a:rPr lang="en-US"/>
              <a:t>CRM data</a:t>
            </a:r>
            <a:endParaRPr/>
          </a:p>
          <a:p>
            <a:pPr indent="0" lvl="0" marL="0" rtl="0" algn="ctr">
              <a:lnSpc>
                <a:spcPct val="90000"/>
              </a:lnSpc>
              <a:spcBef>
                <a:spcPts val="400"/>
              </a:spcBef>
              <a:spcAft>
                <a:spcPts val="0"/>
              </a:spcAft>
              <a:buClr>
                <a:srgbClr val="000000"/>
              </a:buClr>
              <a:buSzPts val="900"/>
              <a:buNone/>
            </a:pPr>
            <a:r>
              <a:rPr lang="en-US"/>
              <a:t>Credit data</a:t>
            </a:r>
            <a:endParaRPr/>
          </a:p>
          <a:p>
            <a:pPr indent="0" lvl="0" marL="0" rtl="0" algn="ctr">
              <a:lnSpc>
                <a:spcPct val="90000"/>
              </a:lnSpc>
              <a:spcBef>
                <a:spcPts val="400"/>
              </a:spcBef>
              <a:spcAft>
                <a:spcPts val="0"/>
              </a:spcAft>
              <a:buClr>
                <a:srgbClr val="000000"/>
              </a:buClr>
              <a:buSzPts val="900"/>
              <a:buNone/>
            </a:pPr>
            <a:r>
              <a:rPr lang="en-US"/>
              <a:t>Market data</a:t>
            </a:r>
            <a:endParaRPr/>
          </a:p>
        </p:txBody>
      </p:sp>
      <p:sp>
        <p:nvSpPr>
          <p:cNvPr id="2027" name="Google Shape;2027;p140"/>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CRM</a:t>
            </a:r>
            <a:endParaRPr/>
          </a:p>
          <a:p>
            <a:pPr indent="0" lvl="0" marL="0" rtl="0" algn="ctr">
              <a:lnSpc>
                <a:spcPct val="90000"/>
              </a:lnSpc>
              <a:spcBef>
                <a:spcPts val="400"/>
              </a:spcBef>
              <a:spcAft>
                <a:spcPts val="0"/>
              </a:spcAft>
              <a:buClr>
                <a:srgbClr val="000000"/>
              </a:buClr>
              <a:buSzPts val="900"/>
              <a:buNone/>
            </a:pPr>
            <a:r>
              <a:rPr lang="en-US"/>
              <a:t>Merchant records</a:t>
            </a:r>
            <a:endParaRPr/>
          </a:p>
          <a:p>
            <a:pPr indent="0" lvl="0" marL="0" rtl="0" algn="ctr">
              <a:lnSpc>
                <a:spcPct val="90000"/>
              </a:lnSpc>
              <a:spcBef>
                <a:spcPts val="400"/>
              </a:spcBef>
              <a:spcAft>
                <a:spcPts val="0"/>
              </a:spcAft>
              <a:buClr>
                <a:srgbClr val="000000"/>
              </a:buClr>
              <a:buSzPts val="900"/>
              <a:buNone/>
            </a:pPr>
            <a:r>
              <a:rPr lang="en-US"/>
              <a:t>Products</a:t>
            </a:r>
            <a:endParaRPr/>
          </a:p>
          <a:p>
            <a:pPr indent="0" lvl="0" marL="0" rtl="0" algn="ctr">
              <a:lnSpc>
                <a:spcPct val="90000"/>
              </a:lnSpc>
              <a:spcBef>
                <a:spcPts val="400"/>
              </a:spcBef>
              <a:spcAft>
                <a:spcPts val="0"/>
              </a:spcAft>
              <a:buClr>
                <a:srgbClr val="000000"/>
              </a:buClr>
              <a:buSzPts val="900"/>
              <a:buNone/>
            </a:pPr>
            <a:r>
              <a:rPr lang="en-US"/>
              <a:t>Services</a:t>
            </a:r>
            <a:endParaRPr/>
          </a:p>
          <a:p>
            <a:pPr indent="0" lvl="0" marL="0" rtl="0" algn="ctr">
              <a:lnSpc>
                <a:spcPct val="90000"/>
              </a:lnSpc>
              <a:spcBef>
                <a:spcPts val="400"/>
              </a:spcBef>
              <a:spcAft>
                <a:spcPts val="0"/>
              </a:spcAft>
              <a:buClr>
                <a:srgbClr val="000000"/>
              </a:buClr>
              <a:buSzPts val="900"/>
              <a:buNone/>
            </a:pPr>
            <a:r>
              <a:rPr lang="en-US"/>
              <a:t>Marketing data</a:t>
            </a:r>
            <a:endParaRPr/>
          </a:p>
        </p:txBody>
      </p:sp>
      <p:sp>
        <p:nvSpPr>
          <p:cNvPr id="2028" name="Google Shape;2028;p140"/>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Social media</a:t>
            </a:r>
            <a:endParaRPr/>
          </a:p>
          <a:p>
            <a:pPr indent="0" lvl="0" marL="0" rtl="0" algn="ctr">
              <a:lnSpc>
                <a:spcPct val="90000"/>
              </a:lnSpc>
              <a:spcBef>
                <a:spcPts val="400"/>
              </a:spcBef>
              <a:spcAft>
                <a:spcPts val="0"/>
              </a:spcAft>
              <a:buClr>
                <a:srgbClr val="000000"/>
              </a:buClr>
              <a:buSzPts val="900"/>
              <a:buNone/>
            </a:pPr>
            <a:r>
              <a:rPr lang="en-US"/>
              <a:t>Online history</a:t>
            </a:r>
            <a:endParaRPr/>
          </a:p>
          <a:p>
            <a:pPr indent="0" lvl="0" marL="0" rtl="0" algn="ctr">
              <a:lnSpc>
                <a:spcPct val="90000"/>
              </a:lnSpc>
              <a:spcBef>
                <a:spcPts val="400"/>
              </a:spcBef>
              <a:spcAft>
                <a:spcPts val="0"/>
              </a:spcAft>
              <a:buClr>
                <a:srgbClr val="000000"/>
              </a:buClr>
              <a:buSzPts val="900"/>
              <a:buNone/>
            </a:pPr>
            <a:r>
              <a:rPr lang="en-US"/>
              <a:t>Customer service data </a:t>
            </a:r>
            <a:endParaRPr/>
          </a:p>
        </p:txBody>
      </p:sp>
      <p:sp>
        <p:nvSpPr>
          <p:cNvPr id="2029" name="Google Shape;2029;p140"/>
          <p:cNvSpPr txBox="1"/>
          <p:nvPr>
            <p:ph idx="18" type="body"/>
          </p:nvPr>
        </p:nvSpPr>
        <p:spPr>
          <a:xfrm>
            <a:off x="460375" y="4076371"/>
            <a:ext cx="1852613" cy="127265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810"/>
              <a:buNone/>
            </a:pPr>
            <a:r>
              <a:rPr lang="en-US" sz="900"/>
              <a:t>Customer 360, segmentation aggregation and attribution</a:t>
            </a:r>
            <a:endParaRPr/>
          </a:p>
          <a:p>
            <a:pPr indent="0" lvl="0" marL="0" rtl="0" algn="l">
              <a:lnSpc>
                <a:spcPct val="90000"/>
              </a:lnSpc>
              <a:spcBef>
                <a:spcPts val="600"/>
              </a:spcBef>
              <a:spcAft>
                <a:spcPts val="0"/>
              </a:spcAft>
              <a:buClr>
                <a:schemeClr val="dk1"/>
              </a:buClr>
              <a:buSzPts val="810"/>
              <a:buNone/>
            </a:pPr>
            <a:r>
              <a:rPr lang="en-US" sz="900"/>
              <a:t>Audience modelling/index report</a:t>
            </a:r>
            <a:endParaRPr/>
          </a:p>
          <a:p>
            <a:pPr indent="0" lvl="0" marL="0" rtl="0" algn="l">
              <a:lnSpc>
                <a:spcPct val="90000"/>
              </a:lnSpc>
              <a:spcBef>
                <a:spcPts val="600"/>
              </a:spcBef>
              <a:spcAft>
                <a:spcPts val="0"/>
              </a:spcAft>
              <a:buClr>
                <a:schemeClr val="dk1"/>
              </a:buClr>
              <a:buSzPts val="810"/>
              <a:buNone/>
            </a:pPr>
            <a:r>
              <a:rPr lang="en-US" sz="900"/>
              <a:t>Reduce customer churn</a:t>
            </a:r>
            <a:endParaRPr/>
          </a:p>
          <a:p>
            <a:pPr indent="0" lvl="0" marL="0" rtl="0" algn="l">
              <a:lnSpc>
                <a:spcPct val="90000"/>
              </a:lnSpc>
              <a:spcBef>
                <a:spcPts val="600"/>
              </a:spcBef>
              <a:spcAft>
                <a:spcPts val="0"/>
              </a:spcAft>
              <a:buClr>
                <a:schemeClr val="dk1"/>
              </a:buClr>
              <a:buSzPts val="810"/>
              <a:buNone/>
            </a:pPr>
            <a:r>
              <a:rPr lang="en-US" sz="900"/>
              <a:t>Insights for new products</a:t>
            </a:r>
            <a:endParaRPr/>
          </a:p>
          <a:p>
            <a:pPr indent="0" lvl="0" marL="0" rtl="0" algn="l">
              <a:lnSpc>
                <a:spcPct val="90000"/>
              </a:lnSpc>
              <a:spcBef>
                <a:spcPts val="600"/>
              </a:spcBef>
              <a:spcAft>
                <a:spcPts val="0"/>
              </a:spcAft>
              <a:buClr>
                <a:schemeClr val="dk1"/>
              </a:buClr>
              <a:buSzPts val="810"/>
              <a:buNone/>
            </a:pPr>
            <a:r>
              <a:rPr lang="en-US" sz="900"/>
              <a:t>Historical bid opportunity as a service</a:t>
            </a:r>
            <a:endParaRPr/>
          </a:p>
        </p:txBody>
      </p:sp>
      <p:sp>
        <p:nvSpPr>
          <p:cNvPr id="2030" name="Google Shape;2030;p140"/>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Right product, promotion, at right time</a:t>
            </a:r>
            <a:endParaRPr/>
          </a:p>
          <a:p>
            <a:pPr indent="0" lvl="0" marL="0" rtl="0" algn="l">
              <a:lnSpc>
                <a:spcPct val="90000"/>
              </a:lnSpc>
              <a:spcBef>
                <a:spcPts val="600"/>
              </a:spcBef>
              <a:spcAft>
                <a:spcPts val="0"/>
              </a:spcAft>
              <a:buClr>
                <a:schemeClr val="dk1"/>
              </a:buClr>
              <a:buSzPts val="900"/>
              <a:buNone/>
            </a:pPr>
            <a:r>
              <a:rPr lang="en-US"/>
              <a:t>Real time ad bidding platform</a:t>
            </a:r>
            <a:endParaRPr/>
          </a:p>
          <a:p>
            <a:pPr indent="0" lvl="0" marL="0" rtl="0" algn="l">
              <a:lnSpc>
                <a:spcPct val="90000"/>
              </a:lnSpc>
              <a:spcBef>
                <a:spcPts val="600"/>
              </a:spcBef>
              <a:spcAft>
                <a:spcPts val="0"/>
              </a:spcAft>
              <a:buClr>
                <a:schemeClr val="dk1"/>
              </a:buClr>
              <a:buSzPts val="900"/>
              <a:buNone/>
            </a:pPr>
            <a:r>
              <a:rPr lang="en-US"/>
              <a:t>Personalized ad targeting</a:t>
            </a:r>
            <a:endParaRPr/>
          </a:p>
          <a:p>
            <a:pPr indent="0" lvl="0" marL="0" rtl="0" algn="l">
              <a:lnSpc>
                <a:spcPct val="90000"/>
              </a:lnSpc>
              <a:spcBef>
                <a:spcPts val="600"/>
              </a:spcBef>
              <a:spcAft>
                <a:spcPts val="0"/>
              </a:spcAft>
              <a:buClr>
                <a:schemeClr val="dk1"/>
              </a:buClr>
              <a:buSzPts val="900"/>
              <a:buNone/>
            </a:pPr>
            <a:r>
              <a:rPr lang="en-US"/>
              <a:t>Ad performance reporting</a:t>
            </a:r>
            <a:endParaRPr/>
          </a:p>
        </p:txBody>
      </p:sp>
      <p:sp>
        <p:nvSpPr>
          <p:cNvPr id="2031" name="Google Shape;2031;p140"/>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Real-time anomaly detection</a:t>
            </a:r>
            <a:endParaRPr/>
          </a:p>
          <a:p>
            <a:pPr indent="0" lvl="0" marL="0" rtl="0" algn="l">
              <a:lnSpc>
                <a:spcPct val="90000"/>
              </a:lnSpc>
              <a:spcBef>
                <a:spcPts val="600"/>
              </a:spcBef>
              <a:spcAft>
                <a:spcPts val="0"/>
              </a:spcAft>
              <a:buClr>
                <a:schemeClr val="dk1"/>
              </a:buClr>
              <a:buSzPts val="900"/>
              <a:buNone/>
            </a:pPr>
            <a:r>
              <a:rPr lang="en-US"/>
              <a:t>Fraud prevention</a:t>
            </a:r>
            <a:endParaRPr/>
          </a:p>
          <a:p>
            <a:pPr indent="0" lvl="0" marL="0" rtl="0" algn="l">
              <a:lnSpc>
                <a:spcPct val="90000"/>
              </a:lnSpc>
              <a:spcBef>
                <a:spcPts val="600"/>
              </a:spcBef>
              <a:spcAft>
                <a:spcPts val="0"/>
              </a:spcAft>
              <a:buClr>
                <a:schemeClr val="dk1"/>
              </a:buClr>
              <a:buSzPts val="900"/>
              <a:buNone/>
            </a:pPr>
            <a:r>
              <a:rPr lang="en-US"/>
              <a:t>Customer spend and risk analysis</a:t>
            </a:r>
            <a:endParaRPr/>
          </a:p>
          <a:p>
            <a:pPr indent="0" lvl="0" marL="0" rtl="0" algn="l">
              <a:lnSpc>
                <a:spcPct val="90000"/>
              </a:lnSpc>
              <a:spcBef>
                <a:spcPts val="600"/>
              </a:spcBef>
              <a:spcAft>
                <a:spcPts val="0"/>
              </a:spcAft>
              <a:buClr>
                <a:schemeClr val="dk1"/>
              </a:buClr>
              <a:buSzPts val="900"/>
              <a:buNone/>
            </a:pPr>
            <a:r>
              <a:rPr lang="en-US"/>
              <a:t>Data relationship maps</a:t>
            </a:r>
            <a:endParaRPr/>
          </a:p>
        </p:txBody>
      </p:sp>
      <p:sp>
        <p:nvSpPr>
          <p:cNvPr id="2032" name="Google Shape;2032;p140"/>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Optimizing return on ad spend and ad placement</a:t>
            </a:r>
            <a:endParaRPr/>
          </a:p>
          <a:p>
            <a:pPr indent="0" lvl="0" marL="0" rtl="0" algn="l">
              <a:lnSpc>
                <a:spcPct val="90000"/>
              </a:lnSpc>
              <a:spcBef>
                <a:spcPts val="600"/>
              </a:spcBef>
              <a:spcAft>
                <a:spcPts val="0"/>
              </a:spcAft>
              <a:buClr>
                <a:schemeClr val="dk1"/>
              </a:buClr>
              <a:buSzPts val="900"/>
              <a:buNone/>
            </a:pPr>
            <a:r>
              <a:rPr lang="en-US"/>
              <a:t>Multi-channel promotion</a:t>
            </a:r>
            <a:endParaRPr/>
          </a:p>
          <a:p>
            <a:pPr indent="0" lvl="0" marL="0" rtl="0" algn="l">
              <a:lnSpc>
                <a:spcPct val="90000"/>
              </a:lnSpc>
              <a:spcBef>
                <a:spcPts val="600"/>
              </a:spcBef>
              <a:spcAft>
                <a:spcPts val="0"/>
              </a:spcAft>
              <a:buClr>
                <a:schemeClr val="dk1"/>
              </a:buClr>
              <a:buSzPts val="900"/>
              <a:buNone/>
            </a:pPr>
            <a:r>
              <a:rPr lang="en-US"/>
              <a:t>Ideal customer traits</a:t>
            </a:r>
            <a:endParaRPr/>
          </a:p>
          <a:p>
            <a:pPr indent="0" lvl="0" marL="0" rtl="0" algn="l">
              <a:lnSpc>
                <a:spcPct val="90000"/>
              </a:lnSpc>
              <a:spcBef>
                <a:spcPts val="600"/>
              </a:spcBef>
              <a:spcAft>
                <a:spcPts val="0"/>
              </a:spcAft>
              <a:buClr>
                <a:schemeClr val="dk1"/>
              </a:buClr>
              <a:buSzPts val="900"/>
              <a:buNone/>
            </a:pPr>
            <a:r>
              <a:rPr lang="en-US"/>
              <a:t>Optimized ad placement</a:t>
            </a:r>
            <a:endParaRPr/>
          </a:p>
        </p:txBody>
      </p:sp>
      <p:sp>
        <p:nvSpPr>
          <p:cNvPr id="2033" name="Google Shape;2033;p140"/>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Opinion mining/social media analysis</a:t>
            </a:r>
            <a:endParaRPr/>
          </a:p>
          <a:p>
            <a:pPr indent="0" lvl="0" marL="0" rtl="0" algn="l">
              <a:lnSpc>
                <a:spcPct val="90000"/>
              </a:lnSpc>
              <a:spcBef>
                <a:spcPts val="600"/>
              </a:spcBef>
              <a:spcAft>
                <a:spcPts val="0"/>
              </a:spcAft>
              <a:buClr>
                <a:schemeClr val="dk1"/>
              </a:buClr>
              <a:buSzPts val="900"/>
              <a:buNone/>
            </a:pPr>
            <a:r>
              <a:rPr lang="en-US"/>
              <a:t>Deeper customer insights</a:t>
            </a:r>
            <a:endParaRPr/>
          </a:p>
          <a:p>
            <a:pPr indent="0" lvl="0" marL="0" rtl="0" algn="l">
              <a:lnSpc>
                <a:spcPct val="90000"/>
              </a:lnSpc>
              <a:spcBef>
                <a:spcPts val="600"/>
              </a:spcBef>
              <a:spcAft>
                <a:spcPts val="0"/>
              </a:spcAft>
              <a:buClr>
                <a:schemeClr val="dk1"/>
              </a:buClr>
              <a:buSzPts val="900"/>
              <a:buNone/>
            </a:pPr>
            <a:r>
              <a:rPr lang="en-US"/>
              <a:t>Customer loyalty programs</a:t>
            </a:r>
            <a:endParaRPr/>
          </a:p>
          <a:p>
            <a:pPr indent="0" lvl="0" marL="0" rtl="0" algn="l">
              <a:lnSpc>
                <a:spcPct val="90000"/>
              </a:lnSpc>
              <a:spcBef>
                <a:spcPts val="600"/>
              </a:spcBef>
              <a:spcAft>
                <a:spcPts val="0"/>
              </a:spcAft>
              <a:buClr>
                <a:schemeClr val="dk1"/>
              </a:buClr>
              <a:buSzPts val="900"/>
              <a:buNone/>
            </a:pPr>
            <a:r>
              <a:rPr lang="en-US"/>
              <a:t>Shopping cart analysis</a:t>
            </a:r>
            <a:endParaRPr/>
          </a:p>
        </p:txBody>
      </p:sp>
      <p:sp>
        <p:nvSpPr>
          <p:cNvPr id="2034" name="Google Shape;2034;p140"/>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Transaction data</a:t>
            </a:r>
            <a:endParaRPr/>
          </a:p>
          <a:p>
            <a:pPr indent="0" lvl="0" marL="0" rtl="0" algn="ctr">
              <a:lnSpc>
                <a:spcPct val="90000"/>
              </a:lnSpc>
              <a:spcBef>
                <a:spcPts val="400"/>
              </a:spcBef>
              <a:spcAft>
                <a:spcPts val="0"/>
              </a:spcAft>
              <a:buClr>
                <a:srgbClr val="000000"/>
              </a:buClr>
              <a:buSzPts val="900"/>
              <a:buNone/>
            </a:pPr>
            <a:r>
              <a:rPr lang="en-US"/>
              <a:t>Demographics</a:t>
            </a:r>
            <a:endParaRPr/>
          </a:p>
          <a:p>
            <a:pPr indent="0" lvl="0" marL="0" rtl="0" algn="ctr">
              <a:lnSpc>
                <a:spcPct val="90000"/>
              </a:lnSpc>
              <a:spcBef>
                <a:spcPts val="400"/>
              </a:spcBef>
              <a:spcAft>
                <a:spcPts val="0"/>
              </a:spcAft>
              <a:buClr>
                <a:srgbClr val="000000"/>
              </a:buClr>
              <a:buSzPts val="900"/>
              <a:buNone/>
            </a:pPr>
            <a:r>
              <a:rPr lang="en-US"/>
              <a:t>Purchasing history</a:t>
            </a:r>
            <a:endParaRPr/>
          </a:p>
          <a:p>
            <a:pPr indent="0" lvl="0" marL="0" rtl="0" algn="ctr">
              <a:lnSpc>
                <a:spcPct val="90000"/>
              </a:lnSpc>
              <a:spcBef>
                <a:spcPts val="400"/>
              </a:spcBef>
              <a:spcAft>
                <a:spcPts val="0"/>
              </a:spcAft>
              <a:buClr>
                <a:srgbClr val="000000"/>
              </a:buClr>
              <a:buSzPts val="900"/>
              <a:buNone/>
            </a:pPr>
            <a:r>
              <a:rPr lang="en-US"/>
              <a:t>Trends</a:t>
            </a:r>
            <a:endParaRPr/>
          </a:p>
        </p:txBody>
      </p:sp>
      <p:sp>
        <p:nvSpPr>
          <p:cNvPr id="2035" name="Google Shape;2035;p140"/>
          <p:cNvSpPr txBox="1"/>
          <p:nvPr>
            <p:ph idx="24" type="body"/>
          </p:nvPr>
        </p:nvSpPr>
        <p:spPr>
          <a:xfrm>
            <a:off x="460375"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Effective customer engagement</a:t>
            </a:r>
            <a:endParaRPr/>
          </a:p>
        </p:txBody>
      </p:sp>
      <p:sp>
        <p:nvSpPr>
          <p:cNvPr id="2036" name="Google Shape;2036;p140"/>
          <p:cNvSpPr txBox="1"/>
          <p:nvPr>
            <p:ph idx="25" type="body"/>
          </p:nvPr>
        </p:nvSpPr>
        <p:spPr>
          <a:xfrm>
            <a:off x="2815629"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Recommendation</a:t>
            </a:r>
            <a:br>
              <a:rPr lang="en-US"/>
            </a:br>
            <a:r>
              <a:rPr lang="en-US"/>
              <a:t>engine</a:t>
            </a:r>
            <a:endParaRPr/>
          </a:p>
        </p:txBody>
      </p:sp>
      <p:sp>
        <p:nvSpPr>
          <p:cNvPr id="2037" name="Google Shape;2037;p140"/>
          <p:cNvSpPr txBox="1"/>
          <p:nvPr>
            <p:ph idx="26" type="body"/>
          </p:nvPr>
        </p:nvSpPr>
        <p:spPr>
          <a:xfrm>
            <a:off x="517015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Risk and fraud</a:t>
            </a:r>
            <a:br>
              <a:rPr lang="en-US"/>
            </a:br>
            <a:r>
              <a:rPr lang="en-US"/>
              <a:t>analysis</a:t>
            </a:r>
            <a:endParaRPr/>
          </a:p>
        </p:txBody>
      </p:sp>
      <p:sp>
        <p:nvSpPr>
          <p:cNvPr id="2038" name="Google Shape;2038;p140"/>
          <p:cNvSpPr txBox="1"/>
          <p:nvPr>
            <p:ph idx="27" type="body"/>
          </p:nvPr>
        </p:nvSpPr>
        <p:spPr>
          <a:xfrm>
            <a:off x="7520626"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Campaign reporting analytics</a:t>
            </a:r>
            <a:endParaRPr/>
          </a:p>
        </p:txBody>
      </p:sp>
      <p:sp>
        <p:nvSpPr>
          <p:cNvPr id="2039" name="Google Shape;2039;p140"/>
          <p:cNvSpPr txBox="1"/>
          <p:nvPr>
            <p:ph idx="28" type="body"/>
          </p:nvPr>
        </p:nvSpPr>
        <p:spPr>
          <a:xfrm>
            <a:off x="9876128"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Brand promotion and customer experience</a:t>
            </a:r>
            <a:endParaRPr/>
          </a:p>
        </p:txBody>
      </p:sp>
      <p:grpSp>
        <p:nvGrpSpPr>
          <p:cNvPr id="2040" name="Google Shape;2040;p140"/>
          <p:cNvGrpSpPr/>
          <p:nvPr/>
        </p:nvGrpSpPr>
        <p:grpSpPr>
          <a:xfrm>
            <a:off x="5890224" y="2964989"/>
            <a:ext cx="377943" cy="404099"/>
            <a:chOff x="5494662" y="1481757"/>
            <a:chExt cx="681071" cy="728204"/>
          </a:xfrm>
        </p:grpSpPr>
        <p:grpSp>
          <p:nvGrpSpPr>
            <p:cNvPr id="2041" name="Google Shape;2041;p140"/>
            <p:cNvGrpSpPr/>
            <p:nvPr/>
          </p:nvGrpSpPr>
          <p:grpSpPr>
            <a:xfrm>
              <a:off x="5494662" y="1481757"/>
              <a:ext cx="662711" cy="662711"/>
              <a:chOff x="5403721" y="1436352"/>
              <a:chExt cx="797909" cy="797909"/>
            </a:xfrm>
          </p:grpSpPr>
          <p:sp>
            <p:nvSpPr>
              <p:cNvPr id="2042" name="Google Shape;2042;p140"/>
              <p:cNvSpPr/>
              <p:nvPr/>
            </p:nvSpPr>
            <p:spPr>
              <a:xfrm>
                <a:off x="5777962" y="1712554"/>
                <a:ext cx="107676" cy="205762"/>
              </a:xfrm>
              <a:custGeom>
                <a:rect b="b" l="l" r="r" t="t"/>
                <a:pathLst>
                  <a:path extrusionOk="0" h="279" w="146">
                    <a:moveTo>
                      <a:pt x="0" y="0"/>
                    </a:moveTo>
                    <a:lnTo>
                      <a:pt x="0" y="196"/>
                    </a:lnTo>
                    <a:lnTo>
                      <a:pt x="146" y="279"/>
                    </a:lnTo>
                  </a:path>
                </a:pathLst>
              </a:custGeom>
              <a:noFill/>
              <a:ln cap="rnd" cmpd="sng" w="12700">
                <a:solidFill>
                  <a:srgbClr val="0000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grpSp>
            <p:nvGrpSpPr>
              <p:cNvPr id="2043" name="Google Shape;2043;p140"/>
              <p:cNvGrpSpPr/>
              <p:nvPr/>
            </p:nvGrpSpPr>
            <p:grpSpPr>
              <a:xfrm rot="-2700000">
                <a:off x="5507983" y="1565792"/>
                <a:ext cx="589386" cy="539028"/>
                <a:chOff x="5509859" y="1587706"/>
                <a:chExt cx="589386" cy="539028"/>
              </a:xfrm>
            </p:grpSpPr>
            <p:sp>
              <p:nvSpPr>
                <p:cNvPr id="2044" name="Google Shape;2044;p140"/>
                <p:cNvSpPr/>
                <p:nvPr/>
              </p:nvSpPr>
              <p:spPr>
                <a:xfrm>
                  <a:off x="5509859" y="1587706"/>
                  <a:ext cx="539050" cy="539028"/>
                </a:xfrm>
                <a:custGeom>
                  <a:rect b="b" l="l" r="r" t="t"/>
                  <a:pathLst>
                    <a:path extrusionOk="0" h="3637122" w="3637249">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cap="rnd"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sp>
              <p:nvSpPr>
                <p:cNvPr id="2045" name="Google Shape;2045;p140"/>
                <p:cNvSpPr/>
                <p:nvPr/>
              </p:nvSpPr>
              <p:spPr>
                <a:xfrm rot="-8844920">
                  <a:off x="6020757" y="1829668"/>
                  <a:ext cx="65679" cy="66764"/>
                </a:xfrm>
                <a:custGeom>
                  <a:rect b="b" l="l" r="r" t="t"/>
                  <a:pathLst>
                    <a:path extrusionOk="0" h="123" w="121">
                      <a:moveTo>
                        <a:pt x="121" y="0"/>
                      </a:moveTo>
                      <a:lnTo>
                        <a:pt x="119" y="123"/>
                      </a:lnTo>
                      <a:lnTo>
                        <a:pt x="0" y="121"/>
                      </a:lnTo>
                    </a:path>
                  </a:pathLst>
                </a:custGeom>
                <a:noFill/>
                <a:ln cap="rnd" cmpd="sng" w="12700">
                  <a:solidFill>
                    <a:srgbClr val="0000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grpSp>
          <p:sp>
            <p:nvSpPr>
              <p:cNvPr id="2046" name="Google Shape;2046;p140"/>
              <p:cNvSpPr/>
              <p:nvPr/>
            </p:nvSpPr>
            <p:spPr>
              <a:xfrm>
                <a:off x="5742718" y="1546499"/>
                <a:ext cx="73315" cy="73315"/>
              </a:xfrm>
              <a:prstGeom prst="ellipse">
                <a:avLst/>
              </a:pr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sp>
            <p:nvSpPr>
              <p:cNvPr id="2047" name="Google Shape;2047;p140"/>
              <p:cNvSpPr/>
              <p:nvPr/>
            </p:nvSpPr>
            <p:spPr>
              <a:xfrm>
                <a:off x="5476165" y="1813049"/>
                <a:ext cx="73315" cy="73315"/>
              </a:xfrm>
              <a:prstGeom prst="ellipse">
                <a:avLst/>
              </a:pr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sp>
            <p:nvSpPr>
              <p:cNvPr id="2048" name="Google Shape;2048;p140"/>
              <p:cNvSpPr/>
              <p:nvPr/>
            </p:nvSpPr>
            <p:spPr>
              <a:xfrm>
                <a:off x="5742718" y="2087555"/>
                <a:ext cx="73316" cy="73315"/>
              </a:xfrm>
              <a:prstGeom prst="ellipse">
                <a:avLst/>
              </a:pr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sp>
            <p:nvSpPr>
              <p:cNvPr id="2049" name="Google Shape;2049;p140"/>
              <p:cNvSpPr/>
              <p:nvPr/>
            </p:nvSpPr>
            <p:spPr>
              <a:xfrm>
                <a:off x="6019847" y="1813049"/>
                <a:ext cx="73314" cy="73316"/>
              </a:xfrm>
              <a:prstGeom prst="ellipse">
                <a:avLst/>
              </a:prstGeom>
              <a:solidFill>
                <a:schemeClr val="lt1"/>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Quattrocento Sans"/>
                  <a:buNone/>
                </a:pPr>
                <a:r>
                  <a:t/>
                </a:r>
                <a:endParaRPr b="0" i="0" sz="2000" u="none" cap="none" strike="noStrike">
                  <a:solidFill>
                    <a:srgbClr val="505050"/>
                  </a:solidFill>
                  <a:latin typeface="Quattrocento Sans"/>
                  <a:ea typeface="Quattrocento Sans"/>
                  <a:cs typeface="Quattrocento Sans"/>
                  <a:sym typeface="Quattrocento Sans"/>
                </a:endParaRPr>
              </a:p>
            </p:txBody>
          </p:sp>
        </p:grpSp>
        <p:grpSp>
          <p:nvGrpSpPr>
            <p:cNvPr id="2050" name="Google Shape;2050;p140"/>
            <p:cNvGrpSpPr/>
            <p:nvPr/>
          </p:nvGrpSpPr>
          <p:grpSpPr>
            <a:xfrm>
              <a:off x="5808260" y="1875872"/>
              <a:ext cx="367473" cy="334089"/>
              <a:chOff x="4530976" y="2990126"/>
              <a:chExt cx="231285" cy="210274"/>
            </a:xfrm>
          </p:grpSpPr>
          <p:sp>
            <p:nvSpPr>
              <p:cNvPr id="2051" name="Google Shape;2051;p140"/>
              <p:cNvSpPr/>
              <p:nvPr/>
            </p:nvSpPr>
            <p:spPr>
              <a:xfrm>
                <a:off x="4530976" y="2990126"/>
                <a:ext cx="231285" cy="210274"/>
              </a:xfrm>
              <a:prstGeom prst="triangle">
                <a:avLst>
                  <a:gd fmla="val 50000" name="adj"/>
                </a:avLst>
              </a:prstGeom>
              <a:solidFill>
                <a:schemeClr val="lt1"/>
              </a:solid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2052" name="Google Shape;2052;p140"/>
              <p:cNvGrpSpPr/>
              <p:nvPr/>
            </p:nvGrpSpPr>
            <p:grpSpPr>
              <a:xfrm>
                <a:off x="4646619" y="3052306"/>
                <a:ext cx="0" cy="122254"/>
                <a:chOff x="4791447" y="2616042"/>
                <a:chExt cx="0" cy="1427764"/>
              </a:xfrm>
            </p:grpSpPr>
            <p:cxnSp>
              <p:nvCxnSpPr>
                <p:cNvPr id="2053" name="Google Shape;2053;p140"/>
                <p:cNvCxnSpPr/>
                <p:nvPr/>
              </p:nvCxnSpPr>
              <p:spPr>
                <a:xfrm>
                  <a:off x="4791447" y="2616042"/>
                  <a:ext cx="0" cy="1030199"/>
                </a:xfrm>
                <a:prstGeom prst="straightConnector1">
                  <a:avLst/>
                </a:prstGeom>
                <a:noFill/>
                <a:ln cap="flat" cmpd="sng" w="12700">
                  <a:solidFill>
                    <a:srgbClr val="000000"/>
                  </a:solidFill>
                  <a:prstDash val="solid"/>
                  <a:round/>
                  <a:headEnd len="sm" w="sm" type="none"/>
                  <a:tailEnd len="sm" w="sm" type="none"/>
                </a:ln>
              </p:spPr>
            </p:cxnSp>
            <p:cxnSp>
              <p:nvCxnSpPr>
                <p:cNvPr id="2054" name="Google Shape;2054;p140"/>
                <p:cNvCxnSpPr/>
                <p:nvPr/>
              </p:nvCxnSpPr>
              <p:spPr>
                <a:xfrm>
                  <a:off x="4791447" y="3793908"/>
                  <a:ext cx="0" cy="249898"/>
                </a:xfrm>
                <a:prstGeom prst="straightConnector1">
                  <a:avLst/>
                </a:prstGeom>
                <a:noFill/>
                <a:ln cap="flat" cmpd="sng" w="12700">
                  <a:solidFill>
                    <a:srgbClr val="000000"/>
                  </a:solidFill>
                  <a:prstDash val="solid"/>
                  <a:round/>
                  <a:headEnd len="sm" w="sm" type="none"/>
                  <a:tailEnd len="sm" w="sm" type="none"/>
                </a:ln>
              </p:spPr>
            </p:cxnSp>
          </p:grpSp>
        </p:grpSp>
      </p:grpSp>
      <p:grpSp>
        <p:nvGrpSpPr>
          <p:cNvPr id="2055" name="Google Shape;2055;p140"/>
          <p:cNvGrpSpPr/>
          <p:nvPr/>
        </p:nvGrpSpPr>
        <p:grpSpPr>
          <a:xfrm>
            <a:off x="8288795" y="3015756"/>
            <a:ext cx="307945" cy="353333"/>
            <a:chOff x="7734698" y="1556648"/>
            <a:chExt cx="489904" cy="562111"/>
          </a:xfrm>
        </p:grpSpPr>
        <p:grpSp>
          <p:nvGrpSpPr>
            <p:cNvPr id="2056" name="Google Shape;2056;p140"/>
            <p:cNvGrpSpPr/>
            <p:nvPr/>
          </p:nvGrpSpPr>
          <p:grpSpPr>
            <a:xfrm>
              <a:off x="7734698" y="1816929"/>
              <a:ext cx="489904" cy="301830"/>
              <a:chOff x="1759" y="236"/>
              <a:chExt cx="287" cy="246"/>
            </a:xfrm>
          </p:grpSpPr>
          <p:sp>
            <p:nvSpPr>
              <p:cNvPr id="2057" name="Google Shape;2057;p140"/>
              <p:cNvSpPr/>
              <p:nvPr/>
            </p:nvSpPr>
            <p:spPr>
              <a:xfrm>
                <a:off x="1759" y="236"/>
                <a:ext cx="287" cy="246"/>
              </a:xfrm>
              <a:custGeom>
                <a:rect b="b" l="l" r="r" t="t"/>
                <a:pathLst>
                  <a:path extrusionOk="0" h="246" w="252">
                    <a:moveTo>
                      <a:pt x="0" y="0"/>
                    </a:moveTo>
                    <a:lnTo>
                      <a:pt x="0" y="246"/>
                    </a:lnTo>
                    <a:lnTo>
                      <a:pt x="252" y="246"/>
                    </a:lnTo>
                  </a:path>
                </a:pathLst>
              </a:custGeom>
              <a:noFill/>
              <a:ln cap="flat" cmpd="sng" w="12700">
                <a:solidFill>
                  <a:srgbClr val="000000"/>
                </a:solidFill>
                <a:prstDash val="solid"/>
                <a:miter lim="800000"/>
                <a:headEnd len="med" w="med" type="none"/>
                <a:tailEnd len="med" w="med"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2058" name="Google Shape;2058;p140"/>
              <p:cNvSpPr/>
              <p:nvPr/>
            </p:nvSpPr>
            <p:spPr>
              <a:xfrm>
                <a:off x="1786" y="400"/>
                <a:ext cx="32" cy="82"/>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2059" name="Google Shape;2059;p140"/>
              <p:cNvSpPr/>
              <p:nvPr/>
            </p:nvSpPr>
            <p:spPr>
              <a:xfrm>
                <a:off x="1849" y="345"/>
                <a:ext cx="33" cy="137"/>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2060" name="Google Shape;2060;p140"/>
              <p:cNvSpPr/>
              <p:nvPr/>
            </p:nvSpPr>
            <p:spPr>
              <a:xfrm>
                <a:off x="1913" y="294"/>
                <a:ext cx="33" cy="188"/>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sp>
            <p:nvSpPr>
              <p:cNvPr id="2061" name="Google Shape;2061;p140"/>
              <p:cNvSpPr/>
              <p:nvPr/>
            </p:nvSpPr>
            <p:spPr>
              <a:xfrm>
                <a:off x="1982" y="239"/>
                <a:ext cx="33" cy="243"/>
              </a:xfrm>
              <a:prstGeom prst="rect">
                <a:avLst/>
              </a:prstGeom>
              <a:noFill/>
              <a:ln cap="flat" cmpd="sng" w="12700">
                <a:solidFill>
                  <a:srgbClr val="000000"/>
                </a:solidFill>
                <a:prstDash val="solid"/>
                <a:miter lim="800000"/>
                <a:headEnd len="sm" w="sm" type="none"/>
                <a:tailEnd len="sm" w="sm" type="none"/>
              </a:ln>
            </p:spPr>
            <p:txBody>
              <a:bodyPr anchorCtr="0" anchor="t" bIns="36200" lIns="72400" spcFirstLastPara="1" rIns="72400" wrap="square" tIns="36200">
                <a:noAutofit/>
              </a:bodyPr>
              <a:lstStyle/>
              <a:p>
                <a:pPr indent="0" lvl="0" marL="0" marR="0" rtl="0" algn="l">
                  <a:lnSpc>
                    <a:spcPct val="100000"/>
                  </a:lnSpc>
                  <a:spcBef>
                    <a:spcPts val="0"/>
                  </a:spcBef>
                  <a:spcAft>
                    <a:spcPts val="0"/>
                  </a:spcAft>
                  <a:buClr>
                    <a:schemeClr val="dk1"/>
                  </a:buClr>
                  <a:buSzPts val="943"/>
                  <a:buFont typeface="Quattrocento Sans"/>
                  <a:buNone/>
                </a:pPr>
                <a:r>
                  <a:t/>
                </a:r>
                <a:endParaRPr b="0" i="0" sz="943" u="none" cap="none" strike="noStrike">
                  <a:solidFill>
                    <a:srgbClr val="505050"/>
                  </a:solidFill>
                  <a:latin typeface="Quattrocento Sans"/>
                  <a:ea typeface="Quattrocento Sans"/>
                  <a:cs typeface="Quattrocento Sans"/>
                  <a:sym typeface="Quattrocento Sans"/>
                </a:endParaRPr>
              </a:p>
            </p:txBody>
          </p:sp>
        </p:grpSp>
        <p:grpSp>
          <p:nvGrpSpPr>
            <p:cNvPr id="2062" name="Google Shape;2062;p140"/>
            <p:cNvGrpSpPr/>
            <p:nvPr/>
          </p:nvGrpSpPr>
          <p:grpSpPr>
            <a:xfrm>
              <a:off x="8085089" y="1556648"/>
              <a:ext cx="116862" cy="207428"/>
              <a:chOff x="2296629" y="5773055"/>
              <a:chExt cx="156090" cy="277059"/>
            </a:xfrm>
          </p:grpSpPr>
          <p:sp>
            <p:nvSpPr>
              <p:cNvPr id="2063" name="Google Shape;2063;p140"/>
              <p:cNvSpPr/>
              <p:nvPr/>
            </p:nvSpPr>
            <p:spPr>
              <a:xfrm>
                <a:off x="2296629" y="5827686"/>
                <a:ext cx="156090" cy="167796"/>
              </a:xfrm>
              <a:custGeom>
                <a:rect b="b" l="l" r="r" t="t"/>
                <a:pathLst>
                  <a:path extrusionOk="0" h="31" w="29">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64" name="Google Shape;2064;p140"/>
              <p:cNvSpPr/>
              <p:nvPr/>
            </p:nvSpPr>
            <p:spPr>
              <a:xfrm>
                <a:off x="2378576" y="5773055"/>
                <a:ext cx="0" cy="277059"/>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grpSp>
        <p:nvGrpSpPr>
          <p:cNvPr id="2065" name="Google Shape;2065;p140"/>
          <p:cNvGrpSpPr/>
          <p:nvPr/>
        </p:nvGrpSpPr>
        <p:grpSpPr>
          <a:xfrm>
            <a:off x="3529082" y="3013655"/>
            <a:ext cx="412183" cy="357535"/>
            <a:chOff x="3249526" y="1635156"/>
            <a:chExt cx="630282" cy="546718"/>
          </a:xfrm>
        </p:grpSpPr>
        <p:grpSp>
          <p:nvGrpSpPr>
            <p:cNvPr id="2066" name="Google Shape;2066;p140"/>
            <p:cNvGrpSpPr/>
            <p:nvPr/>
          </p:nvGrpSpPr>
          <p:grpSpPr>
            <a:xfrm>
              <a:off x="3387070" y="1635156"/>
              <a:ext cx="183914" cy="322183"/>
              <a:chOff x="866" y="3346"/>
              <a:chExt cx="137" cy="240"/>
            </a:xfrm>
          </p:grpSpPr>
          <p:sp>
            <p:nvSpPr>
              <p:cNvPr id="2067" name="Google Shape;2067;p140"/>
              <p:cNvSpPr/>
              <p:nvPr/>
            </p:nvSpPr>
            <p:spPr>
              <a:xfrm>
                <a:off x="866" y="3346"/>
                <a:ext cx="137" cy="158"/>
              </a:xfrm>
              <a:custGeom>
                <a:rect b="b" l="l" r="r" t="t"/>
                <a:pathLst>
                  <a:path extrusionOk="0" h="114" w="99">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68" name="Google Shape;2068;p140"/>
              <p:cNvSpPr/>
              <p:nvPr/>
            </p:nvSpPr>
            <p:spPr>
              <a:xfrm>
                <a:off x="899" y="3534"/>
                <a:ext cx="70" cy="0"/>
              </a:xfrm>
              <a:custGeom>
                <a:rect b="b" l="l" r="r" t="t"/>
                <a:pathLst>
                  <a:path extrusionOk="0" h="120000" w="50">
                    <a:moveTo>
                      <a:pt x="0" y="0"/>
                    </a:moveTo>
                    <a:cubicBezTo>
                      <a:pt x="50" y="0"/>
                      <a:pt x="50" y="0"/>
                      <a:pt x="50" y="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69" name="Google Shape;2069;p140"/>
              <p:cNvSpPr/>
              <p:nvPr/>
            </p:nvSpPr>
            <p:spPr>
              <a:xfrm>
                <a:off x="899" y="3560"/>
                <a:ext cx="70" cy="0"/>
              </a:xfrm>
              <a:custGeom>
                <a:rect b="b" l="l" r="r" t="t"/>
                <a:pathLst>
                  <a:path extrusionOk="0" h="120000" w="50">
                    <a:moveTo>
                      <a:pt x="0" y="0"/>
                    </a:moveTo>
                    <a:cubicBezTo>
                      <a:pt x="50" y="0"/>
                      <a:pt x="50" y="0"/>
                      <a:pt x="50" y="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70" name="Google Shape;2070;p140"/>
              <p:cNvSpPr/>
              <p:nvPr/>
            </p:nvSpPr>
            <p:spPr>
              <a:xfrm>
                <a:off x="908" y="3586"/>
                <a:ext cx="54" cy="0"/>
              </a:xfrm>
              <a:custGeom>
                <a:rect b="b" l="l" r="r" t="t"/>
                <a:pathLst>
                  <a:path extrusionOk="0" h="120000" w="39">
                    <a:moveTo>
                      <a:pt x="0" y="0"/>
                    </a:moveTo>
                    <a:cubicBezTo>
                      <a:pt x="39" y="0"/>
                      <a:pt x="39" y="0"/>
                      <a:pt x="39" y="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2071" name="Google Shape;2071;p140"/>
            <p:cNvSpPr/>
            <p:nvPr/>
          </p:nvSpPr>
          <p:spPr>
            <a:xfrm>
              <a:off x="3249526" y="1812311"/>
              <a:ext cx="630282" cy="369563"/>
            </a:xfrm>
            <a:custGeom>
              <a:rect b="b" l="l" r="r" t="t"/>
              <a:pathLst>
                <a:path extrusionOk="0" h="146" w="249">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cap="flat" cmpd="sng" w="12700">
              <a:solidFill>
                <a:srgbClr val="000000"/>
              </a:solidFill>
              <a:prstDash val="solid"/>
              <a:miter lim="800000"/>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072" name="Google Shape;2072;p140"/>
          <p:cNvGrpSpPr/>
          <p:nvPr/>
        </p:nvGrpSpPr>
        <p:grpSpPr>
          <a:xfrm>
            <a:off x="10451977" y="3028220"/>
            <a:ext cx="709886" cy="328404"/>
            <a:chOff x="5860132" y="2158825"/>
            <a:chExt cx="1089660" cy="504093"/>
          </a:xfrm>
        </p:grpSpPr>
        <p:cxnSp>
          <p:nvCxnSpPr>
            <p:cNvPr id="2073" name="Google Shape;2073;p140"/>
            <p:cNvCxnSpPr/>
            <p:nvPr/>
          </p:nvCxnSpPr>
          <p:spPr>
            <a:xfrm flipH="1">
              <a:off x="6243265" y="2367990"/>
              <a:ext cx="72065" cy="102090"/>
            </a:xfrm>
            <a:prstGeom prst="straightConnector1">
              <a:avLst/>
            </a:prstGeom>
            <a:noFill/>
            <a:ln cap="flat" cmpd="sng" w="12700">
              <a:solidFill>
                <a:srgbClr val="000000"/>
              </a:solidFill>
              <a:prstDash val="solid"/>
              <a:round/>
              <a:headEnd len="sm" w="sm" type="none"/>
              <a:tailEnd len="sm" w="sm" type="none"/>
            </a:ln>
          </p:spPr>
        </p:cxnSp>
        <p:cxnSp>
          <p:nvCxnSpPr>
            <p:cNvPr id="2074" name="Google Shape;2074;p140"/>
            <p:cNvCxnSpPr/>
            <p:nvPr/>
          </p:nvCxnSpPr>
          <p:spPr>
            <a:xfrm>
              <a:off x="6012060" y="2403641"/>
              <a:ext cx="127230" cy="66439"/>
            </a:xfrm>
            <a:prstGeom prst="straightConnector1">
              <a:avLst/>
            </a:prstGeom>
            <a:noFill/>
            <a:ln cap="flat" cmpd="sng" w="12700">
              <a:solidFill>
                <a:srgbClr val="000000"/>
              </a:solidFill>
              <a:prstDash val="solid"/>
              <a:round/>
              <a:headEnd len="sm" w="sm" type="none"/>
              <a:tailEnd len="sm" w="sm" type="none"/>
            </a:ln>
          </p:spPr>
        </p:cxnSp>
        <p:cxnSp>
          <p:nvCxnSpPr>
            <p:cNvPr id="2075" name="Google Shape;2075;p140"/>
            <p:cNvCxnSpPr/>
            <p:nvPr/>
          </p:nvCxnSpPr>
          <p:spPr>
            <a:xfrm>
              <a:off x="6457245" y="2367990"/>
              <a:ext cx="179480" cy="50807"/>
            </a:xfrm>
            <a:prstGeom prst="straightConnector1">
              <a:avLst/>
            </a:prstGeom>
            <a:noFill/>
            <a:ln cap="flat" cmpd="sng" w="12700">
              <a:solidFill>
                <a:srgbClr val="000000"/>
              </a:solidFill>
              <a:prstDash val="solid"/>
              <a:round/>
              <a:headEnd len="sm" w="sm" type="none"/>
              <a:tailEnd len="sm" w="sm" type="none"/>
            </a:ln>
          </p:spPr>
        </p:cxnSp>
        <p:cxnSp>
          <p:nvCxnSpPr>
            <p:cNvPr id="2076" name="Google Shape;2076;p140"/>
            <p:cNvCxnSpPr/>
            <p:nvPr/>
          </p:nvCxnSpPr>
          <p:spPr>
            <a:xfrm flipH="1" rot="10800000">
              <a:off x="6757516" y="2300856"/>
              <a:ext cx="81437" cy="117942"/>
            </a:xfrm>
            <a:prstGeom prst="straightConnector1">
              <a:avLst/>
            </a:prstGeom>
            <a:noFill/>
            <a:ln cap="flat" cmpd="sng" w="12700">
              <a:solidFill>
                <a:srgbClr val="000000"/>
              </a:solidFill>
              <a:prstDash val="solid"/>
              <a:round/>
              <a:headEnd len="sm" w="sm" type="none"/>
              <a:tailEnd len="sm" w="sm" type="none"/>
            </a:ln>
          </p:spPr>
        </p:cxnSp>
        <p:sp>
          <p:nvSpPr>
            <p:cNvPr id="2077" name="Google Shape;2077;p140"/>
            <p:cNvSpPr/>
            <p:nvPr/>
          </p:nvSpPr>
          <p:spPr>
            <a:xfrm>
              <a:off x="6059392" y="2470080"/>
              <a:ext cx="229041" cy="192838"/>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78" name="Google Shape;2078;p140"/>
            <p:cNvSpPr/>
            <p:nvPr/>
          </p:nvSpPr>
          <p:spPr>
            <a:xfrm>
              <a:off x="5860132" y="2261610"/>
              <a:ext cx="229041" cy="192838"/>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79" name="Google Shape;2079;p140"/>
            <p:cNvSpPr/>
            <p:nvPr/>
          </p:nvSpPr>
          <p:spPr>
            <a:xfrm>
              <a:off x="6295674" y="2225959"/>
              <a:ext cx="229041" cy="192838"/>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0" name="Google Shape;2080;p140"/>
            <p:cNvSpPr/>
            <p:nvPr/>
          </p:nvSpPr>
          <p:spPr>
            <a:xfrm>
              <a:off x="6571977" y="2418797"/>
              <a:ext cx="229041" cy="192838"/>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1" name="Google Shape;2081;p140"/>
            <p:cNvSpPr/>
            <p:nvPr/>
          </p:nvSpPr>
          <p:spPr>
            <a:xfrm>
              <a:off x="6720751" y="2158825"/>
              <a:ext cx="229041" cy="192838"/>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082" name="Google Shape;2082;p140"/>
          <p:cNvGrpSpPr/>
          <p:nvPr/>
        </p:nvGrpSpPr>
        <p:grpSpPr>
          <a:xfrm>
            <a:off x="1103000" y="3013859"/>
            <a:ext cx="577520" cy="357126"/>
            <a:chOff x="5498099" y="2427768"/>
            <a:chExt cx="1014280" cy="627208"/>
          </a:xfrm>
        </p:grpSpPr>
        <p:sp>
          <p:nvSpPr>
            <p:cNvPr id="2083" name="Google Shape;2083;p140"/>
            <p:cNvSpPr/>
            <p:nvPr/>
          </p:nvSpPr>
          <p:spPr>
            <a:xfrm>
              <a:off x="5498099" y="2427768"/>
              <a:ext cx="1014280" cy="627208"/>
            </a:xfrm>
            <a:custGeom>
              <a:rect b="b" l="l" r="r" t="t"/>
              <a:pathLst>
                <a:path extrusionOk="0" h="999" w="1650">
                  <a:moveTo>
                    <a:pt x="825" y="998"/>
                  </a:moveTo>
                  <a:lnTo>
                    <a:pt x="0" y="998"/>
                  </a:lnTo>
                  <a:lnTo>
                    <a:pt x="0" y="0"/>
                  </a:lnTo>
                  <a:lnTo>
                    <a:pt x="1649" y="0"/>
                  </a:lnTo>
                  <a:lnTo>
                    <a:pt x="1649" y="998"/>
                  </a:lnTo>
                  <a:lnTo>
                    <a:pt x="825" y="998"/>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2084" name="Google Shape;2084;p140"/>
            <p:cNvCxnSpPr/>
            <p:nvPr/>
          </p:nvCxnSpPr>
          <p:spPr>
            <a:xfrm>
              <a:off x="5618946" y="2903011"/>
              <a:ext cx="140914"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2085" name="Google Shape;2085;p140"/>
            <p:cNvSpPr/>
            <p:nvPr/>
          </p:nvSpPr>
          <p:spPr>
            <a:xfrm>
              <a:off x="6049280"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6" name="Google Shape;2086;p140"/>
            <p:cNvSpPr/>
            <p:nvPr/>
          </p:nvSpPr>
          <p:spPr>
            <a:xfrm>
              <a:off x="6177056"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7" name="Google Shape;2087;p140"/>
            <p:cNvSpPr/>
            <p:nvPr/>
          </p:nvSpPr>
          <p:spPr>
            <a:xfrm>
              <a:off x="6304832"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8" name="Google Shape;2088;p140"/>
            <p:cNvSpPr/>
            <p:nvPr/>
          </p:nvSpPr>
          <p:spPr>
            <a:xfrm>
              <a:off x="6049280"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89" name="Google Shape;2089;p140"/>
            <p:cNvSpPr/>
            <p:nvPr/>
          </p:nvSpPr>
          <p:spPr>
            <a:xfrm>
              <a:off x="6177056"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90" name="Google Shape;2090;p140"/>
            <p:cNvSpPr/>
            <p:nvPr/>
          </p:nvSpPr>
          <p:spPr>
            <a:xfrm>
              <a:off x="6304832"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91" name="Google Shape;2091;p140"/>
            <p:cNvSpPr/>
            <p:nvPr/>
          </p:nvSpPr>
          <p:spPr>
            <a:xfrm>
              <a:off x="6049280"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92" name="Google Shape;2092;p140"/>
            <p:cNvSpPr/>
            <p:nvPr/>
          </p:nvSpPr>
          <p:spPr>
            <a:xfrm>
              <a:off x="6177056"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093" name="Google Shape;2093;p140"/>
            <p:cNvSpPr/>
            <p:nvPr/>
          </p:nvSpPr>
          <p:spPr>
            <a:xfrm>
              <a:off x="6304832"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2094" name="Google Shape;2094;p140"/>
            <p:cNvCxnSpPr/>
            <p:nvPr/>
          </p:nvCxnSpPr>
          <p:spPr>
            <a:xfrm>
              <a:off x="5618946" y="2961032"/>
              <a:ext cx="212752"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2095" name="Google Shape;2095;p140"/>
            <p:cNvSpPr/>
            <p:nvPr/>
          </p:nvSpPr>
          <p:spPr>
            <a:xfrm>
              <a:off x="5605128" y="2524472"/>
              <a:ext cx="298408" cy="298408"/>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96" name="Google Shape;2096;p140"/>
            <p:cNvSpPr/>
            <p:nvPr/>
          </p:nvSpPr>
          <p:spPr>
            <a:xfrm>
              <a:off x="5605127" y="2524472"/>
              <a:ext cx="298407" cy="298408"/>
            </a:xfrm>
            <a:prstGeom prst="pie">
              <a:avLst>
                <a:gd fmla="val 0" name="adj1"/>
                <a:gd fmla="val 16200000" name="adj2"/>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097" name="Google Shape;2097;p140"/>
            <p:cNvSpPr/>
            <p:nvPr/>
          </p:nvSpPr>
          <p:spPr>
            <a:xfrm>
              <a:off x="5605127" y="2524472"/>
              <a:ext cx="298407" cy="298408"/>
            </a:xfrm>
            <a:prstGeom prst="pie">
              <a:avLst>
                <a:gd fmla="val 2538419" name="adj1"/>
                <a:gd fmla="val 16200000" name="adj2"/>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500"/>
                                        <p:tgtEl>
                                          <p:spTgt spid="1994"/>
                                        </p:tgtEl>
                                      </p:cBhvr>
                                    </p:animEffect>
                                  </p:childTnLst>
                                </p:cTn>
                              </p:par>
                              <p:par>
                                <p:cTn fill="hold" nodeType="with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500"/>
                                        <p:tgtEl>
                                          <p:spTgt spid="1999"/>
                                        </p:tgtEl>
                                      </p:cBhvr>
                                    </p:animEffect>
                                  </p:childTnLst>
                                </p:cTn>
                              </p:par>
                              <p:par>
                                <p:cTn fill="hold" nodeType="with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500"/>
                                        <p:tgtEl>
                                          <p:spTgt spid="2004"/>
                                        </p:tgtEl>
                                      </p:cBhvr>
                                    </p:animEffect>
                                  </p:childTnLst>
                                </p:cTn>
                              </p:par>
                              <p:par>
                                <p:cTn fill="hold" nodeType="with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500"/>
                                        <p:tgtEl>
                                          <p:spTgt spid="2009"/>
                                        </p:tgtEl>
                                      </p:cBhvr>
                                    </p:animEffect>
                                  </p:childTnLst>
                                </p:cTn>
                              </p:par>
                              <p:par>
                                <p:cTn fill="hold" nodeType="withEffect" presetClass="entr" presetID="10" presetSubtype="0">
                                  <p:stCondLst>
                                    <p:cond delay="0"/>
                                  </p:stCondLst>
                                  <p:childTnLst>
                                    <p:set>
                                      <p:cBhvr>
                                        <p:cTn dur="1" fill="hold">
                                          <p:stCondLst>
                                            <p:cond delay="0"/>
                                          </p:stCondLst>
                                        </p:cTn>
                                        <p:tgtEl>
                                          <p:spTgt spid="2015">
                                            <p:txEl>
                                              <p:pRg end="0" st="0"/>
                                            </p:txEl>
                                          </p:spTgt>
                                        </p:tgtEl>
                                        <p:attrNameLst>
                                          <p:attrName>style.visibility</p:attrName>
                                        </p:attrNameLst>
                                      </p:cBhvr>
                                      <p:to>
                                        <p:strVal val="visible"/>
                                      </p:to>
                                    </p:set>
                                    <p:animEffect filter="fade" transition="in">
                                      <p:cBhvr>
                                        <p:cTn dur="500"/>
                                        <p:tgtEl>
                                          <p:spTgt spid="20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0">
                                            <p:txEl>
                                              <p:pRg end="0" st="0"/>
                                            </p:txEl>
                                          </p:spTgt>
                                        </p:tgtEl>
                                        <p:attrNameLst>
                                          <p:attrName>style.visibility</p:attrName>
                                        </p:attrNameLst>
                                      </p:cBhvr>
                                      <p:to>
                                        <p:strVal val="visible"/>
                                      </p:to>
                                    </p:set>
                                    <p:animEffect filter="fade" transition="in">
                                      <p:cBhvr>
                                        <p:cTn dur="500"/>
                                        <p:tgtEl>
                                          <p:spTgt spid="20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500"/>
                                        <p:tgtEl>
                                          <p:spTgt spid="2025"/>
                                        </p:tgtEl>
                                      </p:cBhvr>
                                    </p:animEffect>
                                  </p:childTnLst>
                                </p:cTn>
                              </p:par>
                              <p:par>
                                <p:cTn fill="hold" nodeType="with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500"/>
                                        <p:tgtEl>
                                          <p:spTgt spid="2029"/>
                                        </p:tgtEl>
                                      </p:cBhvr>
                                    </p:animEffect>
                                  </p:childTnLst>
                                </p:cTn>
                              </p:par>
                              <p:par>
                                <p:cTn fill="hold" nodeType="withEffect" presetClass="entr" presetID="10" presetSubtype="0">
                                  <p:stCondLst>
                                    <p:cond delay="0"/>
                                  </p:stCondLst>
                                  <p:childTnLst>
                                    <p:set>
                                      <p:cBhvr>
                                        <p:cTn dur="1" fill="hold">
                                          <p:stCondLst>
                                            <p:cond delay="0"/>
                                          </p:stCondLst>
                                        </p:cTn>
                                        <p:tgtEl>
                                          <p:spTgt spid="2035">
                                            <p:txEl>
                                              <p:pRg end="0" st="0"/>
                                            </p:txEl>
                                          </p:spTgt>
                                        </p:tgtEl>
                                        <p:attrNameLst>
                                          <p:attrName>style.visibility</p:attrName>
                                        </p:attrNameLst>
                                      </p:cBhvr>
                                      <p:to>
                                        <p:strVal val="visible"/>
                                      </p:to>
                                    </p:set>
                                    <p:animEffect filter="fade" transition="in">
                                      <p:cBhvr>
                                        <p:cTn dur="500"/>
                                        <p:tgtEl>
                                          <p:spTgt spid="20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500"/>
                                        <p:tgtEl>
                                          <p:spTgt spid="1995"/>
                                        </p:tgtEl>
                                      </p:cBhvr>
                                    </p:animEffect>
                                  </p:childTnLst>
                                </p:cTn>
                              </p:par>
                              <p:par>
                                <p:cTn fill="hold" nodeType="with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500"/>
                                        <p:tgtEl>
                                          <p:spTgt spid="2000"/>
                                        </p:tgtEl>
                                      </p:cBhvr>
                                    </p:animEffect>
                                  </p:childTnLst>
                                </p:cTn>
                              </p:par>
                              <p:par>
                                <p:cTn fill="hold" nodeType="with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500"/>
                                        <p:tgtEl>
                                          <p:spTgt spid="2005"/>
                                        </p:tgtEl>
                                      </p:cBhvr>
                                    </p:animEffect>
                                  </p:childTnLst>
                                </p:cTn>
                              </p:par>
                              <p:par>
                                <p:cTn fill="hold" nodeType="with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500"/>
                                        <p:tgtEl>
                                          <p:spTgt spid="2010"/>
                                        </p:tgtEl>
                                      </p:cBhvr>
                                    </p:animEffect>
                                  </p:childTnLst>
                                </p:cTn>
                              </p:par>
                              <p:par>
                                <p:cTn fill="hold" nodeType="withEffect" presetClass="entr" presetID="10" presetSubtype="0">
                                  <p:stCondLst>
                                    <p:cond delay="0"/>
                                  </p:stCondLst>
                                  <p:childTnLst>
                                    <p:set>
                                      <p:cBhvr>
                                        <p:cTn dur="1" fill="hold">
                                          <p:stCondLst>
                                            <p:cond delay="0"/>
                                          </p:stCondLst>
                                        </p:cTn>
                                        <p:tgtEl>
                                          <p:spTgt spid="2016">
                                            <p:txEl>
                                              <p:pRg end="0" st="0"/>
                                            </p:txEl>
                                          </p:spTgt>
                                        </p:tgtEl>
                                        <p:attrNameLst>
                                          <p:attrName>style.visibility</p:attrName>
                                        </p:attrNameLst>
                                      </p:cBhvr>
                                      <p:to>
                                        <p:strVal val="visible"/>
                                      </p:to>
                                    </p:set>
                                    <p:animEffect filter="fade" transition="in">
                                      <p:cBhvr>
                                        <p:cTn dur="500"/>
                                        <p:tgtEl>
                                          <p:spTgt spid="20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1">
                                            <p:txEl>
                                              <p:pRg end="0" st="0"/>
                                            </p:txEl>
                                          </p:spTgt>
                                        </p:tgtEl>
                                        <p:attrNameLst>
                                          <p:attrName>style.visibility</p:attrName>
                                        </p:attrNameLst>
                                      </p:cBhvr>
                                      <p:to>
                                        <p:strVal val="visible"/>
                                      </p:to>
                                    </p:set>
                                    <p:animEffect filter="fade" transition="in">
                                      <p:cBhvr>
                                        <p:cTn dur="500"/>
                                        <p:tgtEl>
                                          <p:spTgt spid="20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500"/>
                                        <p:tgtEl>
                                          <p:spTgt spid="2026"/>
                                        </p:tgtEl>
                                      </p:cBhvr>
                                    </p:animEffect>
                                  </p:childTnLst>
                                </p:cTn>
                              </p:par>
                              <p:par>
                                <p:cTn fill="hold" nodeType="with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500"/>
                                        <p:tgtEl>
                                          <p:spTgt spid="2030"/>
                                        </p:tgtEl>
                                      </p:cBhvr>
                                    </p:animEffect>
                                  </p:childTnLst>
                                </p:cTn>
                              </p:par>
                              <p:par>
                                <p:cTn fill="hold" nodeType="withEffect" presetClass="entr" presetID="10" presetSubtype="0">
                                  <p:stCondLst>
                                    <p:cond delay="0"/>
                                  </p:stCondLst>
                                  <p:childTnLst>
                                    <p:set>
                                      <p:cBhvr>
                                        <p:cTn dur="1" fill="hold">
                                          <p:stCondLst>
                                            <p:cond delay="0"/>
                                          </p:stCondLst>
                                        </p:cTn>
                                        <p:tgtEl>
                                          <p:spTgt spid="2036">
                                            <p:txEl>
                                              <p:pRg end="0" st="0"/>
                                            </p:txEl>
                                          </p:spTgt>
                                        </p:tgtEl>
                                        <p:attrNameLst>
                                          <p:attrName>style.visibility</p:attrName>
                                        </p:attrNameLst>
                                      </p:cBhvr>
                                      <p:to>
                                        <p:strVal val="visible"/>
                                      </p:to>
                                    </p:set>
                                    <p:animEffect filter="fade" transition="in">
                                      <p:cBhvr>
                                        <p:cTn dur="500"/>
                                        <p:tgtEl>
                                          <p:spTgt spid="20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65"/>
                                        </p:tgtEl>
                                        <p:attrNameLst>
                                          <p:attrName>style.visibility</p:attrName>
                                        </p:attrNameLst>
                                      </p:cBhvr>
                                      <p:to>
                                        <p:strVal val="visible"/>
                                      </p:to>
                                    </p:set>
                                    <p:animEffect filter="fade" transition="in">
                                      <p:cBhvr>
                                        <p:cTn dur="500"/>
                                        <p:tgtEl>
                                          <p:spTgt spid="2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500"/>
                                        <p:tgtEl>
                                          <p:spTgt spid="1996"/>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500"/>
                                        <p:tgtEl>
                                          <p:spTgt spid="2001"/>
                                        </p:tgtEl>
                                      </p:cBhvr>
                                    </p:animEffect>
                                  </p:childTnLst>
                                </p:cTn>
                              </p:par>
                              <p:par>
                                <p:cTn fill="hold" nodeType="with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500"/>
                                        <p:tgtEl>
                                          <p:spTgt spid="2006"/>
                                        </p:tgtEl>
                                      </p:cBhvr>
                                    </p:animEffect>
                                  </p:childTnLst>
                                </p:cTn>
                              </p:par>
                              <p:par>
                                <p:cTn fill="hold" nodeType="withEffect" presetClass="entr" presetID="10" presetSubtype="0">
                                  <p:stCondLst>
                                    <p:cond delay="0"/>
                                  </p:stCondLst>
                                  <p:childTnLst>
                                    <p:set>
                                      <p:cBhvr>
                                        <p:cTn dur="1" fill="hold">
                                          <p:stCondLst>
                                            <p:cond delay="0"/>
                                          </p:stCondLst>
                                        </p:cTn>
                                        <p:tgtEl>
                                          <p:spTgt spid="2011"/>
                                        </p:tgtEl>
                                        <p:attrNameLst>
                                          <p:attrName>style.visibility</p:attrName>
                                        </p:attrNameLst>
                                      </p:cBhvr>
                                      <p:to>
                                        <p:strVal val="visible"/>
                                      </p:to>
                                    </p:set>
                                    <p:animEffect filter="fade" transition="in">
                                      <p:cBhvr>
                                        <p:cTn dur="500"/>
                                        <p:tgtEl>
                                          <p:spTgt spid="2011"/>
                                        </p:tgtEl>
                                      </p:cBhvr>
                                    </p:animEffect>
                                  </p:childTnLst>
                                </p:cTn>
                              </p:par>
                              <p:par>
                                <p:cTn fill="hold" nodeType="withEffect" presetClass="entr" presetID="10" presetSubtype="0">
                                  <p:stCondLst>
                                    <p:cond delay="0"/>
                                  </p:stCondLst>
                                  <p:childTnLst>
                                    <p:set>
                                      <p:cBhvr>
                                        <p:cTn dur="1" fill="hold">
                                          <p:stCondLst>
                                            <p:cond delay="0"/>
                                          </p:stCondLst>
                                        </p:cTn>
                                        <p:tgtEl>
                                          <p:spTgt spid="2017">
                                            <p:txEl>
                                              <p:pRg end="0" st="0"/>
                                            </p:txEl>
                                          </p:spTgt>
                                        </p:tgtEl>
                                        <p:attrNameLst>
                                          <p:attrName>style.visibility</p:attrName>
                                        </p:attrNameLst>
                                      </p:cBhvr>
                                      <p:to>
                                        <p:strVal val="visible"/>
                                      </p:to>
                                    </p:set>
                                    <p:animEffect filter="fade" transition="in">
                                      <p:cBhvr>
                                        <p:cTn dur="500"/>
                                        <p:tgtEl>
                                          <p:spTgt spid="20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2">
                                            <p:txEl>
                                              <p:pRg end="0" st="0"/>
                                            </p:txEl>
                                          </p:spTgt>
                                        </p:tgtEl>
                                        <p:attrNameLst>
                                          <p:attrName>style.visibility</p:attrName>
                                        </p:attrNameLst>
                                      </p:cBhvr>
                                      <p:to>
                                        <p:strVal val="visible"/>
                                      </p:to>
                                    </p:set>
                                    <p:animEffect filter="fade" transition="in">
                                      <p:cBhvr>
                                        <p:cTn dur="500"/>
                                        <p:tgtEl>
                                          <p:spTgt spid="20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500"/>
                                        <p:tgtEl>
                                          <p:spTgt spid="2031"/>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5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7">
                                            <p:txEl>
                                              <p:pRg end="0" st="0"/>
                                            </p:txEl>
                                          </p:spTgt>
                                        </p:tgtEl>
                                        <p:attrNameLst>
                                          <p:attrName>style.visibility</p:attrName>
                                        </p:attrNameLst>
                                      </p:cBhvr>
                                      <p:to>
                                        <p:strVal val="visible"/>
                                      </p:to>
                                    </p:set>
                                    <p:animEffect filter="fade" transition="in">
                                      <p:cBhvr>
                                        <p:cTn dur="500"/>
                                        <p:tgtEl>
                                          <p:spTgt spid="20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500"/>
                                        <p:tgtEl>
                                          <p:spTgt spid="2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500"/>
                                        <p:tgtEl>
                                          <p:spTgt spid="1997"/>
                                        </p:tgtEl>
                                      </p:cBhvr>
                                    </p:animEffect>
                                  </p:childTnLst>
                                </p:cTn>
                              </p:par>
                              <p:par>
                                <p:cTn fill="hold" nodeType="withEffect" presetClass="entr" presetID="10" presetSubtype="0">
                                  <p:stCondLst>
                                    <p:cond delay="0"/>
                                  </p:stCondLst>
                                  <p:childTnLst>
                                    <p:set>
                                      <p:cBhvr>
                                        <p:cTn dur="1" fill="hold">
                                          <p:stCondLst>
                                            <p:cond delay="0"/>
                                          </p:stCondLst>
                                        </p:cTn>
                                        <p:tgtEl>
                                          <p:spTgt spid="2002"/>
                                        </p:tgtEl>
                                        <p:attrNameLst>
                                          <p:attrName>style.visibility</p:attrName>
                                        </p:attrNameLst>
                                      </p:cBhvr>
                                      <p:to>
                                        <p:strVal val="visible"/>
                                      </p:to>
                                    </p:set>
                                    <p:animEffect filter="fade" transition="in">
                                      <p:cBhvr>
                                        <p:cTn dur="500"/>
                                        <p:tgtEl>
                                          <p:spTgt spid="2002"/>
                                        </p:tgtEl>
                                      </p:cBhvr>
                                    </p:animEffect>
                                  </p:childTnLst>
                                </p:cTn>
                              </p:par>
                              <p:par>
                                <p:cTn fill="hold" nodeType="with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500"/>
                                        <p:tgtEl>
                                          <p:spTgt spid="2007"/>
                                        </p:tgtEl>
                                      </p:cBhvr>
                                    </p:animEffect>
                                  </p:childTnLst>
                                </p:cTn>
                              </p:par>
                              <p:par>
                                <p:cTn fill="hold" nodeType="withEffect" presetClass="entr" presetID="10" presetSubtype="0">
                                  <p:stCondLst>
                                    <p:cond delay="0"/>
                                  </p:stCondLst>
                                  <p:childTnLst>
                                    <p:set>
                                      <p:cBhvr>
                                        <p:cTn dur="1" fill="hold">
                                          <p:stCondLst>
                                            <p:cond delay="0"/>
                                          </p:stCondLst>
                                        </p:cTn>
                                        <p:tgtEl>
                                          <p:spTgt spid="2012"/>
                                        </p:tgtEl>
                                        <p:attrNameLst>
                                          <p:attrName>style.visibility</p:attrName>
                                        </p:attrNameLst>
                                      </p:cBhvr>
                                      <p:to>
                                        <p:strVal val="visible"/>
                                      </p:to>
                                    </p:set>
                                    <p:animEffect filter="fade" transition="in">
                                      <p:cBhvr>
                                        <p:cTn dur="500"/>
                                        <p:tgtEl>
                                          <p:spTgt spid="2012"/>
                                        </p:tgtEl>
                                      </p:cBhvr>
                                    </p:animEffect>
                                  </p:childTnLst>
                                </p:cTn>
                              </p:par>
                              <p:par>
                                <p:cTn fill="hold" nodeType="withEffect" presetClass="entr" presetID="10" presetSubtype="0">
                                  <p:stCondLst>
                                    <p:cond delay="0"/>
                                  </p:stCondLst>
                                  <p:childTnLst>
                                    <p:set>
                                      <p:cBhvr>
                                        <p:cTn dur="1" fill="hold">
                                          <p:stCondLst>
                                            <p:cond delay="0"/>
                                          </p:stCondLst>
                                        </p:cTn>
                                        <p:tgtEl>
                                          <p:spTgt spid="2018">
                                            <p:txEl>
                                              <p:pRg end="0" st="0"/>
                                            </p:txEl>
                                          </p:spTgt>
                                        </p:tgtEl>
                                        <p:attrNameLst>
                                          <p:attrName>style.visibility</p:attrName>
                                        </p:attrNameLst>
                                      </p:cBhvr>
                                      <p:to>
                                        <p:strVal val="visible"/>
                                      </p:to>
                                    </p:set>
                                    <p:animEffect filter="fade" transition="in">
                                      <p:cBhvr>
                                        <p:cTn dur="500"/>
                                        <p:tgtEl>
                                          <p:spTgt spid="201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3">
                                            <p:txEl>
                                              <p:pRg end="0" st="0"/>
                                            </p:txEl>
                                          </p:spTgt>
                                        </p:tgtEl>
                                        <p:attrNameLst>
                                          <p:attrName>style.visibility</p:attrName>
                                        </p:attrNameLst>
                                      </p:cBhvr>
                                      <p:to>
                                        <p:strVal val="visible"/>
                                      </p:to>
                                    </p:set>
                                    <p:animEffect filter="fade" transition="in">
                                      <p:cBhvr>
                                        <p:cTn dur="500"/>
                                        <p:tgtEl>
                                          <p:spTgt spid="20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500"/>
                                        <p:tgtEl>
                                          <p:spTgt spid="2027"/>
                                        </p:tgtEl>
                                      </p:cBhvr>
                                    </p:animEffect>
                                  </p:childTnLst>
                                </p:cTn>
                              </p:par>
                              <p:par>
                                <p:cTn fill="hold" nodeType="with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500"/>
                                        <p:tgtEl>
                                          <p:spTgt spid="2032"/>
                                        </p:tgtEl>
                                      </p:cBhvr>
                                    </p:animEffect>
                                  </p:childTnLst>
                                </p:cTn>
                              </p:par>
                              <p:par>
                                <p:cTn fill="hold" nodeType="withEffect" presetClass="entr" presetID="10" presetSubtype="0">
                                  <p:stCondLst>
                                    <p:cond delay="0"/>
                                  </p:stCondLst>
                                  <p:childTnLst>
                                    <p:set>
                                      <p:cBhvr>
                                        <p:cTn dur="1" fill="hold">
                                          <p:stCondLst>
                                            <p:cond delay="0"/>
                                          </p:stCondLst>
                                        </p:cTn>
                                        <p:tgtEl>
                                          <p:spTgt spid="2038">
                                            <p:txEl>
                                              <p:pRg end="0" st="0"/>
                                            </p:txEl>
                                          </p:spTgt>
                                        </p:tgtEl>
                                        <p:attrNameLst>
                                          <p:attrName>style.visibility</p:attrName>
                                        </p:attrNameLst>
                                      </p:cBhvr>
                                      <p:to>
                                        <p:strVal val="visible"/>
                                      </p:to>
                                    </p:set>
                                    <p:animEffect filter="fade" transition="in">
                                      <p:cBhvr>
                                        <p:cTn dur="500"/>
                                        <p:tgtEl>
                                          <p:spTgt spid="203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500"/>
                                        <p:tgtEl>
                                          <p:spTgt spid="20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500"/>
                                        <p:tgtEl>
                                          <p:spTgt spid="1998"/>
                                        </p:tgtEl>
                                      </p:cBhvr>
                                    </p:animEffect>
                                  </p:childTnLst>
                                </p:cTn>
                              </p:par>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500"/>
                                        <p:tgtEl>
                                          <p:spTgt spid="2003"/>
                                        </p:tgtEl>
                                      </p:cBhvr>
                                    </p:animEffect>
                                  </p:childTnLst>
                                </p:cTn>
                              </p:par>
                              <p:par>
                                <p:cTn fill="hold" nodeType="with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500"/>
                                        <p:tgtEl>
                                          <p:spTgt spid="2008"/>
                                        </p:tgtEl>
                                      </p:cBhvr>
                                    </p:animEffect>
                                  </p:childTnLst>
                                </p:cTn>
                              </p:par>
                              <p:par>
                                <p:cTn fill="hold" nodeType="with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500"/>
                                        <p:tgtEl>
                                          <p:spTgt spid="2013"/>
                                        </p:tgtEl>
                                      </p:cBhvr>
                                    </p:animEffect>
                                  </p:childTnLst>
                                </p:cTn>
                              </p:par>
                              <p:par>
                                <p:cTn fill="hold" nodeType="withEffect" presetClass="entr" presetID="10"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animEffect filter="fade" transition="in">
                                      <p:cBhvr>
                                        <p:cTn dur="500"/>
                                        <p:tgtEl>
                                          <p:spTgt spid="20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4">
                                            <p:txEl>
                                              <p:pRg end="0" st="0"/>
                                            </p:txEl>
                                          </p:spTgt>
                                        </p:tgtEl>
                                        <p:attrNameLst>
                                          <p:attrName>style.visibility</p:attrName>
                                        </p:attrNameLst>
                                      </p:cBhvr>
                                      <p:to>
                                        <p:strVal val="visible"/>
                                      </p:to>
                                    </p:set>
                                    <p:animEffect filter="fade" transition="in">
                                      <p:cBhvr>
                                        <p:cTn dur="500"/>
                                        <p:tgtEl>
                                          <p:spTgt spid="20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500"/>
                                        <p:tgtEl>
                                          <p:spTgt spid="2028"/>
                                        </p:tgtEl>
                                      </p:cBhvr>
                                    </p:animEffect>
                                  </p:childTnLst>
                                </p:cTn>
                              </p:par>
                              <p:par>
                                <p:cTn fill="hold" nodeType="with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5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39">
                                            <p:txEl>
                                              <p:pRg end="0" st="0"/>
                                            </p:txEl>
                                          </p:spTgt>
                                        </p:tgtEl>
                                        <p:attrNameLst>
                                          <p:attrName>style.visibility</p:attrName>
                                        </p:attrNameLst>
                                      </p:cBhvr>
                                      <p:to>
                                        <p:strVal val="visible"/>
                                      </p:to>
                                    </p:set>
                                    <p:animEffect filter="fade" transition="in">
                                      <p:cBhvr>
                                        <p:cTn dur="500"/>
                                        <p:tgtEl>
                                          <p:spTgt spid="203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500"/>
                                        <p:tgtEl>
                                          <p:spTgt spid="2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1" name="Shape 2101"/>
        <p:cNvGrpSpPr/>
        <p:nvPr/>
      </p:nvGrpSpPr>
      <p:grpSpPr>
        <a:xfrm>
          <a:off x="0" y="0"/>
          <a:ext cx="0" cy="0"/>
          <a:chOff x="0" y="0"/>
          <a:chExt cx="0" cy="0"/>
        </a:xfrm>
      </p:grpSpPr>
      <p:sp>
        <p:nvSpPr>
          <p:cNvPr id="2102" name="Google Shape;2102;p141"/>
          <p:cNvSpPr/>
          <p:nvPr/>
        </p:nvSpPr>
        <p:spPr>
          <a:xfrm>
            <a:off x="39493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03" name="Google Shape;2103;p141"/>
          <p:cNvSpPr/>
          <p:nvPr/>
        </p:nvSpPr>
        <p:spPr>
          <a:xfrm>
            <a:off x="2743710"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04" name="Google Shape;2104;p141"/>
          <p:cNvSpPr/>
          <p:nvPr/>
        </p:nvSpPr>
        <p:spPr>
          <a:xfrm>
            <a:off x="5094911"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05" name="Google Shape;2105;p141"/>
          <p:cNvSpPr/>
          <p:nvPr/>
        </p:nvSpPr>
        <p:spPr>
          <a:xfrm>
            <a:off x="7446114"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06" name="Google Shape;2106;p141"/>
          <p:cNvSpPr/>
          <p:nvPr/>
        </p:nvSpPr>
        <p:spPr>
          <a:xfrm>
            <a:off x="9802187" y="1048487"/>
            <a:ext cx="2000815" cy="5477347"/>
          </a:xfrm>
          <a:prstGeom prst="rect">
            <a:avLst/>
          </a:prstGeom>
          <a:noFill/>
          <a:ln cap="rnd" cmpd="sng" w="12700">
            <a:solidFill>
              <a:srgbClr val="0078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2107" name="Google Shape;2107;p141"/>
          <p:cNvCxnSpPr/>
          <p:nvPr/>
        </p:nvCxnSpPr>
        <p:spPr>
          <a:xfrm>
            <a:off x="396903"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108" name="Google Shape;2108;p141"/>
          <p:cNvCxnSpPr/>
          <p:nvPr/>
        </p:nvCxnSpPr>
        <p:spPr>
          <a:xfrm>
            <a:off x="2745676"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109" name="Google Shape;2109;p141"/>
          <p:cNvCxnSpPr/>
          <p:nvPr/>
        </p:nvCxnSpPr>
        <p:spPr>
          <a:xfrm>
            <a:off x="5096877"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110" name="Google Shape;2110;p141"/>
          <p:cNvCxnSpPr/>
          <p:nvPr/>
        </p:nvCxnSpPr>
        <p:spPr>
          <a:xfrm>
            <a:off x="7448080" y="1545493"/>
            <a:ext cx="1996882" cy="0"/>
          </a:xfrm>
          <a:prstGeom prst="straightConnector1">
            <a:avLst/>
          </a:prstGeom>
          <a:noFill/>
          <a:ln cap="flat" cmpd="sng" w="12700">
            <a:solidFill>
              <a:srgbClr val="0078D7"/>
            </a:solidFill>
            <a:prstDash val="solid"/>
            <a:round/>
            <a:headEnd len="sm" w="sm" type="none"/>
            <a:tailEnd len="sm" w="sm" type="none"/>
          </a:ln>
        </p:spPr>
      </p:cxnSp>
      <p:cxnSp>
        <p:nvCxnSpPr>
          <p:cNvPr id="2111" name="Google Shape;2111;p141"/>
          <p:cNvCxnSpPr/>
          <p:nvPr/>
        </p:nvCxnSpPr>
        <p:spPr>
          <a:xfrm>
            <a:off x="9804153" y="1545493"/>
            <a:ext cx="1996882" cy="0"/>
          </a:xfrm>
          <a:prstGeom prst="straightConnector1">
            <a:avLst/>
          </a:prstGeom>
          <a:noFill/>
          <a:ln cap="flat" cmpd="sng" w="12700">
            <a:solidFill>
              <a:srgbClr val="0078D7"/>
            </a:solidFill>
            <a:prstDash val="solid"/>
            <a:round/>
            <a:headEnd len="sm" w="sm" type="none"/>
            <a:tailEnd len="sm" w="sm" type="none"/>
          </a:ln>
        </p:spPr>
      </p:cxnSp>
      <p:sp>
        <p:nvSpPr>
          <p:cNvPr id="2112" name="Google Shape;2112;p141"/>
          <p:cNvSpPr/>
          <p:nvPr/>
        </p:nvSpPr>
        <p:spPr>
          <a:xfrm rot="10800000">
            <a:off x="398566"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13" name="Google Shape;2113;p141"/>
          <p:cNvSpPr/>
          <p:nvPr/>
        </p:nvSpPr>
        <p:spPr>
          <a:xfrm rot="10800000">
            <a:off x="2747339"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14" name="Google Shape;2114;p141"/>
          <p:cNvSpPr/>
          <p:nvPr/>
        </p:nvSpPr>
        <p:spPr>
          <a:xfrm rot="10800000">
            <a:off x="5098540"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15" name="Google Shape;2115;p141"/>
          <p:cNvSpPr/>
          <p:nvPr/>
        </p:nvSpPr>
        <p:spPr>
          <a:xfrm rot="10800000">
            <a:off x="7449743" y="2723459"/>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16" name="Google Shape;2116;p141"/>
          <p:cNvSpPr/>
          <p:nvPr/>
        </p:nvSpPr>
        <p:spPr>
          <a:xfrm rot="10800000">
            <a:off x="9805816" y="2723460"/>
            <a:ext cx="1993557" cy="140045"/>
          </a:xfrm>
          <a:custGeom>
            <a:rect b="b" l="l" r="r" t="t"/>
            <a:pathLst>
              <a:path extrusionOk="0" h="461319" w="914400">
                <a:moveTo>
                  <a:pt x="0" y="453081"/>
                </a:moveTo>
                <a:lnTo>
                  <a:pt x="453081" y="0"/>
                </a:lnTo>
                <a:lnTo>
                  <a:pt x="914400" y="461319"/>
                </a:lnTo>
              </a:path>
            </a:pathLst>
          </a:custGeom>
          <a:noFill/>
          <a:ln cap="rnd" cmpd="sng" w="12700">
            <a:solidFill>
              <a:srgbClr val="0078D7"/>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17" name="Google Shape;2117;p141"/>
          <p:cNvSpPr/>
          <p:nvPr/>
        </p:nvSpPr>
        <p:spPr>
          <a:xfrm>
            <a:off x="39493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18" name="Google Shape;2118;p141"/>
          <p:cNvSpPr/>
          <p:nvPr/>
        </p:nvSpPr>
        <p:spPr>
          <a:xfrm>
            <a:off x="2743710"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19" name="Google Shape;2119;p141"/>
          <p:cNvSpPr/>
          <p:nvPr/>
        </p:nvSpPr>
        <p:spPr>
          <a:xfrm>
            <a:off x="5094911"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20" name="Google Shape;2120;p141"/>
          <p:cNvSpPr/>
          <p:nvPr/>
        </p:nvSpPr>
        <p:spPr>
          <a:xfrm>
            <a:off x="7446114"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21" name="Google Shape;2121;p141"/>
          <p:cNvSpPr/>
          <p:nvPr/>
        </p:nvSpPr>
        <p:spPr>
          <a:xfrm>
            <a:off x="9802187" y="5500999"/>
            <a:ext cx="2000815" cy="1032215"/>
          </a:xfrm>
          <a:custGeom>
            <a:rect b="b" l="l" r="r" t="t"/>
            <a:pathLst>
              <a:path extrusionOk="0" h="1032215" w="2000815">
                <a:moveTo>
                  <a:pt x="0" y="0"/>
                </a:moveTo>
                <a:lnTo>
                  <a:pt x="1002670" y="136493"/>
                </a:lnTo>
                <a:lnTo>
                  <a:pt x="2000815" y="616"/>
                </a:lnTo>
                <a:lnTo>
                  <a:pt x="2000815" y="1032215"/>
                </a:lnTo>
                <a:lnTo>
                  <a:pt x="0" y="1032215"/>
                </a:lnTo>
                <a:lnTo>
                  <a:pt x="0" y="0"/>
                </a:lnTo>
                <a:close/>
              </a:path>
            </a:pathLst>
          </a:custGeom>
          <a:solidFill>
            <a:srgbClr val="0078D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22" name="Google Shape;2122;p141"/>
          <p:cNvSpPr txBox="1"/>
          <p:nvPr>
            <p:ph type="title"/>
          </p:nvPr>
        </p:nvSpPr>
        <p:spPr>
          <a:xfrm>
            <a:off x="269240" y="219773"/>
            <a:ext cx="11655840" cy="54998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278D7"/>
              </a:buClr>
              <a:buSzPts val="2800"/>
              <a:buFont typeface="Quattrocento Sans"/>
              <a:buNone/>
            </a:pPr>
            <a:r>
              <a:rPr lang="en-US"/>
              <a:t>SECURITY</a:t>
            </a:r>
            <a:endParaRPr/>
          </a:p>
        </p:txBody>
      </p:sp>
      <p:sp>
        <p:nvSpPr>
          <p:cNvPr id="2123" name="Google Shape;2123;p141"/>
          <p:cNvSpPr txBox="1"/>
          <p:nvPr>
            <p:ph idx="1" type="body"/>
          </p:nvPr>
        </p:nvSpPr>
        <p:spPr>
          <a:xfrm>
            <a:off x="319651" y="3530518"/>
            <a:ext cx="2134380"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Intrusion detection</a:t>
            </a:r>
            <a:br>
              <a:rPr lang="en-US"/>
            </a:br>
            <a:r>
              <a:rPr lang="en-US"/>
              <a:t> and predictive analytics</a:t>
            </a:r>
            <a:endParaRPr/>
          </a:p>
        </p:txBody>
      </p:sp>
      <p:sp>
        <p:nvSpPr>
          <p:cNvPr id="2124" name="Google Shape;2124;p141"/>
          <p:cNvSpPr txBox="1"/>
          <p:nvPr>
            <p:ph idx="2" type="body"/>
          </p:nvPr>
        </p:nvSpPr>
        <p:spPr>
          <a:xfrm>
            <a:off x="2815630"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Security </a:t>
            </a:r>
            <a:br>
              <a:rPr lang="en-US"/>
            </a:br>
            <a:r>
              <a:rPr lang="en-US"/>
              <a:t>intelligence </a:t>
            </a:r>
            <a:endParaRPr/>
          </a:p>
        </p:txBody>
      </p:sp>
      <p:sp>
        <p:nvSpPr>
          <p:cNvPr id="2125" name="Google Shape;2125;p141"/>
          <p:cNvSpPr txBox="1"/>
          <p:nvPr>
            <p:ph idx="3" type="body"/>
          </p:nvPr>
        </p:nvSpPr>
        <p:spPr>
          <a:xfrm>
            <a:off x="5170155" y="3530518"/>
            <a:ext cx="1851471"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Fraud detection </a:t>
            </a:r>
            <a:br>
              <a:rPr lang="en-US"/>
            </a:br>
            <a:r>
              <a:rPr lang="en-US"/>
              <a:t>and prevention</a:t>
            </a:r>
            <a:endParaRPr/>
          </a:p>
        </p:txBody>
      </p:sp>
      <p:sp>
        <p:nvSpPr>
          <p:cNvPr id="2126" name="Google Shape;2126;p141"/>
          <p:cNvSpPr txBox="1"/>
          <p:nvPr>
            <p:ph idx="4" type="body"/>
          </p:nvPr>
        </p:nvSpPr>
        <p:spPr>
          <a:xfrm>
            <a:off x="7350432" y="3530518"/>
            <a:ext cx="2199968"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Security compliance reporting</a:t>
            </a:r>
            <a:endParaRPr/>
          </a:p>
        </p:txBody>
      </p:sp>
      <p:sp>
        <p:nvSpPr>
          <p:cNvPr id="2127" name="Google Shape;2127;p141"/>
          <p:cNvSpPr txBox="1"/>
          <p:nvPr>
            <p:ph idx="5" type="body"/>
          </p:nvPr>
        </p:nvSpPr>
        <p:spPr>
          <a:xfrm>
            <a:off x="9777389" y="3530518"/>
            <a:ext cx="2055104" cy="48013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278D7"/>
              </a:buClr>
              <a:buSzPts val="1260"/>
              <a:buNone/>
            </a:pPr>
            <a:r>
              <a:rPr lang="en-US"/>
              <a:t>Fine-grained data analytics security</a:t>
            </a:r>
            <a:endParaRPr/>
          </a:p>
        </p:txBody>
      </p:sp>
      <p:sp>
        <p:nvSpPr>
          <p:cNvPr id="2128" name="Google Shape;2128;p141"/>
          <p:cNvSpPr txBox="1"/>
          <p:nvPr>
            <p:ph idx="6" type="body"/>
          </p:nvPr>
        </p:nvSpPr>
        <p:spPr>
          <a:xfrm>
            <a:off x="4611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Prevent complex threats with machine learning</a:t>
            </a:r>
            <a:endParaRPr/>
          </a:p>
        </p:txBody>
      </p:sp>
      <p:sp>
        <p:nvSpPr>
          <p:cNvPr id="2129" name="Google Shape;2129;p141"/>
          <p:cNvSpPr txBox="1"/>
          <p:nvPr>
            <p:ph idx="7" type="body"/>
          </p:nvPr>
        </p:nvSpPr>
        <p:spPr>
          <a:xfrm>
            <a:off x="2815630"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Faster innovation</a:t>
            </a:r>
            <a:br>
              <a:rPr lang="en-US"/>
            </a:br>
            <a:r>
              <a:rPr lang="en-US"/>
              <a:t>for threat prevention</a:t>
            </a:r>
            <a:endParaRPr/>
          </a:p>
        </p:txBody>
      </p:sp>
      <p:sp>
        <p:nvSpPr>
          <p:cNvPr id="2130" name="Google Shape;2130;p141"/>
          <p:cNvSpPr txBox="1"/>
          <p:nvPr>
            <p:ph idx="8" type="body"/>
          </p:nvPr>
        </p:nvSpPr>
        <p:spPr>
          <a:xfrm>
            <a:off x="517015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Risk management with machine learning</a:t>
            </a:r>
            <a:endParaRPr/>
          </a:p>
        </p:txBody>
      </p:sp>
      <p:sp>
        <p:nvSpPr>
          <p:cNvPr id="2131" name="Google Shape;2131;p141"/>
          <p:cNvSpPr txBox="1"/>
          <p:nvPr>
            <p:ph idx="9" type="body"/>
          </p:nvPr>
        </p:nvSpPr>
        <p:spPr>
          <a:xfrm>
            <a:off x="7524680" y="5766309"/>
            <a:ext cx="1851471" cy="6740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Transform security with improved visibility</a:t>
            </a:r>
            <a:endParaRPr/>
          </a:p>
        </p:txBody>
      </p:sp>
      <p:sp>
        <p:nvSpPr>
          <p:cNvPr id="2132" name="Google Shape;2132;p141"/>
          <p:cNvSpPr txBox="1"/>
          <p:nvPr>
            <p:ph idx="13" type="body"/>
          </p:nvPr>
        </p:nvSpPr>
        <p:spPr>
          <a:xfrm>
            <a:off x="9879205" y="6154108"/>
            <a:ext cx="1851471" cy="286232"/>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1260"/>
              <a:buNone/>
            </a:pPr>
            <a:r>
              <a:rPr lang="en-US"/>
              <a:t>Limit malicious insiders to transform growth</a:t>
            </a:r>
            <a:endParaRPr/>
          </a:p>
        </p:txBody>
      </p:sp>
      <p:sp>
        <p:nvSpPr>
          <p:cNvPr id="2133" name="Google Shape;2133;p141"/>
          <p:cNvSpPr txBox="1"/>
          <p:nvPr>
            <p:ph idx="14" type="body"/>
          </p:nvPr>
        </p:nvSpPr>
        <p:spPr>
          <a:xfrm>
            <a:off x="46110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Firewall/network logs</a:t>
            </a:r>
            <a:endParaRPr/>
          </a:p>
          <a:p>
            <a:pPr indent="0" lvl="0" marL="0" rtl="0" algn="ctr">
              <a:lnSpc>
                <a:spcPct val="90000"/>
              </a:lnSpc>
              <a:spcBef>
                <a:spcPts val="400"/>
              </a:spcBef>
              <a:spcAft>
                <a:spcPts val="0"/>
              </a:spcAft>
              <a:buClr>
                <a:srgbClr val="000000"/>
              </a:buClr>
              <a:buSzPts val="900"/>
              <a:buNone/>
            </a:pPr>
            <a:r>
              <a:rPr lang="en-US"/>
              <a:t>Apps</a:t>
            </a:r>
            <a:endParaRPr/>
          </a:p>
          <a:p>
            <a:pPr indent="0" lvl="0" marL="0" rtl="0" algn="ctr">
              <a:lnSpc>
                <a:spcPct val="90000"/>
              </a:lnSpc>
              <a:spcBef>
                <a:spcPts val="400"/>
              </a:spcBef>
              <a:spcAft>
                <a:spcPts val="0"/>
              </a:spcAft>
              <a:buClr>
                <a:srgbClr val="000000"/>
              </a:buClr>
              <a:buSzPts val="900"/>
              <a:buNone/>
            </a:pPr>
            <a:r>
              <a:rPr lang="en-US"/>
              <a:t>Data access layers</a:t>
            </a:r>
            <a:endParaRPr/>
          </a:p>
          <a:p>
            <a:pPr indent="0" lvl="0" marL="0" rtl="0" algn="ctr">
              <a:lnSpc>
                <a:spcPct val="90000"/>
              </a:lnSpc>
              <a:spcBef>
                <a:spcPts val="400"/>
              </a:spcBef>
              <a:spcAft>
                <a:spcPts val="0"/>
              </a:spcAft>
              <a:buClr>
                <a:srgbClr val="000000"/>
              </a:buClr>
              <a:buSzPts val="900"/>
              <a:buNone/>
            </a:pPr>
            <a:r>
              <a:t/>
            </a:r>
            <a:endParaRPr/>
          </a:p>
        </p:txBody>
      </p:sp>
      <p:sp>
        <p:nvSpPr>
          <p:cNvPr id="2134" name="Google Shape;2134;p141"/>
          <p:cNvSpPr txBox="1"/>
          <p:nvPr>
            <p:ph idx="15" type="body"/>
          </p:nvPr>
        </p:nvSpPr>
        <p:spPr>
          <a:xfrm>
            <a:off x="2815629"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Firewall/network logs</a:t>
            </a:r>
            <a:endParaRPr/>
          </a:p>
          <a:p>
            <a:pPr indent="0" lvl="0" marL="0" rtl="0" algn="ctr">
              <a:lnSpc>
                <a:spcPct val="90000"/>
              </a:lnSpc>
              <a:spcBef>
                <a:spcPts val="400"/>
              </a:spcBef>
              <a:spcAft>
                <a:spcPts val="0"/>
              </a:spcAft>
              <a:buClr>
                <a:srgbClr val="000000"/>
              </a:buClr>
              <a:buSzPts val="900"/>
              <a:buNone/>
            </a:pPr>
            <a:r>
              <a:rPr lang="en-US"/>
              <a:t>Network flows</a:t>
            </a:r>
            <a:endParaRPr/>
          </a:p>
          <a:p>
            <a:pPr indent="0" lvl="0" marL="0" rtl="0" algn="ctr">
              <a:lnSpc>
                <a:spcPct val="90000"/>
              </a:lnSpc>
              <a:spcBef>
                <a:spcPts val="400"/>
              </a:spcBef>
              <a:spcAft>
                <a:spcPts val="0"/>
              </a:spcAft>
              <a:buClr>
                <a:srgbClr val="000000"/>
              </a:buClr>
              <a:buSzPts val="900"/>
              <a:buNone/>
            </a:pPr>
            <a:r>
              <a:rPr lang="en-US"/>
              <a:t>Authentications</a:t>
            </a:r>
            <a:endParaRPr/>
          </a:p>
          <a:p>
            <a:pPr indent="0" lvl="0" marL="0" rtl="0" algn="ctr">
              <a:lnSpc>
                <a:spcPct val="90000"/>
              </a:lnSpc>
              <a:spcBef>
                <a:spcPts val="400"/>
              </a:spcBef>
              <a:spcAft>
                <a:spcPts val="0"/>
              </a:spcAft>
              <a:buClr>
                <a:srgbClr val="000000"/>
              </a:buClr>
              <a:buSzPts val="900"/>
              <a:buNone/>
            </a:pPr>
            <a:r>
              <a:t/>
            </a:r>
            <a:endParaRPr/>
          </a:p>
        </p:txBody>
      </p:sp>
      <p:sp>
        <p:nvSpPr>
          <p:cNvPr id="2135" name="Google Shape;2135;p141"/>
          <p:cNvSpPr txBox="1"/>
          <p:nvPr>
            <p:ph idx="16" type="body"/>
          </p:nvPr>
        </p:nvSpPr>
        <p:spPr>
          <a:xfrm>
            <a:off x="7524680"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Firewall/network logs</a:t>
            </a:r>
            <a:endParaRPr/>
          </a:p>
          <a:p>
            <a:pPr indent="0" lvl="0" marL="0" rtl="0" algn="ctr">
              <a:lnSpc>
                <a:spcPct val="90000"/>
              </a:lnSpc>
              <a:spcBef>
                <a:spcPts val="400"/>
              </a:spcBef>
              <a:spcAft>
                <a:spcPts val="0"/>
              </a:spcAft>
              <a:buClr>
                <a:srgbClr val="000000"/>
              </a:buClr>
              <a:buSzPts val="900"/>
              <a:buNone/>
            </a:pPr>
            <a:r>
              <a:rPr lang="en-US"/>
              <a:t>Web</a:t>
            </a:r>
            <a:endParaRPr/>
          </a:p>
          <a:p>
            <a:pPr indent="0" lvl="0" marL="0" rtl="0" algn="ctr">
              <a:lnSpc>
                <a:spcPct val="90000"/>
              </a:lnSpc>
              <a:spcBef>
                <a:spcPts val="400"/>
              </a:spcBef>
              <a:spcAft>
                <a:spcPts val="0"/>
              </a:spcAft>
              <a:buClr>
                <a:srgbClr val="000000"/>
              </a:buClr>
              <a:buSzPts val="900"/>
              <a:buNone/>
            </a:pPr>
            <a:r>
              <a:rPr lang="en-US"/>
              <a:t>Applications</a:t>
            </a:r>
            <a:endParaRPr/>
          </a:p>
          <a:p>
            <a:pPr indent="0" lvl="0" marL="0" rtl="0" algn="ctr">
              <a:lnSpc>
                <a:spcPct val="90000"/>
              </a:lnSpc>
              <a:spcBef>
                <a:spcPts val="400"/>
              </a:spcBef>
              <a:spcAft>
                <a:spcPts val="0"/>
              </a:spcAft>
              <a:buClr>
                <a:srgbClr val="000000"/>
              </a:buClr>
              <a:buSzPts val="900"/>
              <a:buNone/>
            </a:pPr>
            <a:r>
              <a:rPr lang="en-US"/>
              <a:t>Devices</a:t>
            </a:r>
            <a:endParaRPr/>
          </a:p>
          <a:p>
            <a:pPr indent="0" lvl="0" marL="0" rtl="0" algn="ctr">
              <a:lnSpc>
                <a:spcPct val="90000"/>
              </a:lnSpc>
              <a:spcBef>
                <a:spcPts val="400"/>
              </a:spcBef>
              <a:spcAft>
                <a:spcPts val="0"/>
              </a:spcAft>
              <a:buClr>
                <a:srgbClr val="000000"/>
              </a:buClr>
              <a:buSzPts val="900"/>
              <a:buNone/>
            </a:pPr>
            <a:r>
              <a:rPr lang="en-US"/>
              <a:t>OS</a:t>
            </a:r>
            <a:endParaRPr/>
          </a:p>
          <a:p>
            <a:pPr indent="0" lvl="0" marL="0" rtl="0" algn="ctr">
              <a:lnSpc>
                <a:spcPct val="90000"/>
              </a:lnSpc>
              <a:spcBef>
                <a:spcPts val="400"/>
              </a:spcBef>
              <a:spcAft>
                <a:spcPts val="0"/>
              </a:spcAft>
              <a:buClr>
                <a:srgbClr val="000000"/>
              </a:buClr>
              <a:buSzPts val="900"/>
              <a:buNone/>
            </a:pPr>
            <a:r>
              <a:t/>
            </a:r>
            <a:endParaRPr/>
          </a:p>
        </p:txBody>
      </p:sp>
      <p:sp>
        <p:nvSpPr>
          <p:cNvPr id="2136" name="Google Shape;2136;p141"/>
          <p:cNvSpPr txBox="1"/>
          <p:nvPr>
            <p:ph idx="17" type="body"/>
          </p:nvPr>
        </p:nvSpPr>
        <p:spPr>
          <a:xfrm>
            <a:off x="9876858"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Files</a:t>
            </a:r>
            <a:endParaRPr/>
          </a:p>
          <a:p>
            <a:pPr indent="0" lvl="0" marL="0" rtl="0" algn="ctr">
              <a:lnSpc>
                <a:spcPct val="90000"/>
              </a:lnSpc>
              <a:spcBef>
                <a:spcPts val="400"/>
              </a:spcBef>
              <a:spcAft>
                <a:spcPts val="0"/>
              </a:spcAft>
              <a:buClr>
                <a:srgbClr val="000000"/>
              </a:buClr>
              <a:buSzPts val="900"/>
              <a:buNone/>
            </a:pPr>
            <a:r>
              <a:rPr lang="en-US"/>
              <a:t>Tables</a:t>
            </a:r>
            <a:endParaRPr/>
          </a:p>
          <a:p>
            <a:pPr indent="0" lvl="0" marL="0" rtl="0" algn="ctr">
              <a:lnSpc>
                <a:spcPct val="90000"/>
              </a:lnSpc>
              <a:spcBef>
                <a:spcPts val="400"/>
              </a:spcBef>
              <a:spcAft>
                <a:spcPts val="0"/>
              </a:spcAft>
              <a:buClr>
                <a:srgbClr val="000000"/>
              </a:buClr>
              <a:buSzPts val="900"/>
              <a:buNone/>
            </a:pPr>
            <a:r>
              <a:rPr lang="en-US"/>
              <a:t>Clusters</a:t>
            </a:r>
            <a:endParaRPr/>
          </a:p>
          <a:p>
            <a:pPr indent="0" lvl="0" marL="0" rtl="0" algn="ctr">
              <a:lnSpc>
                <a:spcPct val="90000"/>
              </a:lnSpc>
              <a:spcBef>
                <a:spcPts val="400"/>
              </a:spcBef>
              <a:spcAft>
                <a:spcPts val="0"/>
              </a:spcAft>
              <a:buClr>
                <a:srgbClr val="000000"/>
              </a:buClr>
              <a:buSzPts val="900"/>
              <a:buNone/>
            </a:pPr>
            <a:r>
              <a:rPr lang="en-US"/>
              <a:t>Reports</a:t>
            </a:r>
            <a:endParaRPr/>
          </a:p>
          <a:p>
            <a:pPr indent="0" lvl="0" marL="0" rtl="0" algn="ctr">
              <a:lnSpc>
                <a:spcPct val="90000"/>
              </a:lnSpc>
              <a:spcBef>
                <a:spcPts val="400"/>
              </a:spcBef>
              <a:spcAft>
                <a:spcPts val="0"/>
              </a:spcAft>
              <a:buClr>
                <a:srgbClr val="000000"/>
              </a:buClr>
              <a:buSzPts val="900"/>
              <a:buNone/>
            </a:pPr>
            <a:r>
              <a:rPr lang="en-US"/>
              <a:t>Dashboards</a:t>
            </a:r>
            <a:endParaRPr/>
          </a:p>
          <a:p>
            <a:pPr indent="0" lvl="0" marL="0" rtl="0" algn="ctr">
              <a:lnSpc>
                <a:spcPct val="90000"/>
              </a:lnSpc>
              <a:spcBef>
                <a:spcPts val="400"/>
              </a:spcBef>
              <a:spcAft>
                <a:spcPts val="0"/>
              </a:spcAft>
              <a:buClr>
                <a:srgbClr val="000000"/>
              </a:buClr>
              <a:buSzPts val="900"/>
              <a:buNone/>
            </a:pPr>
            <a:r>
              <a:rPr lang="en-US"/>
              <a:t>Notebooks</a:t>
            </a:r>
            <a:endParaRPr/>
          </a:p>
          <a:p>
            <a:pPr indent="0" lvl="0" marL="0" rtl="0" algn="ctr">
              <a:lnSpc>
                <a:spcPct val="90000"/>
              </a:lnSpc>
              <a:spcBef>
                <a:spcPts val="400"/>
              </a:spcBef>
              <a:spcAft>
                <a:spcPts val="0"/>
              </a:spcAft>
              <a:buClr>
                <a:srgbClr val="000000"/>
              </a:buClr>
              <a:buSzPts val="900"/>
              <a:buNone/>
            </a:pPr>
            <a:r>
              <a:t/>
            </a:r>
            <a:endParaRPr/>
          </a:p>
        </p:txBody>
      </p:sp>
      <p:sp>
        <p:nvSpPr>
          <p:cNvPr id="2137" name="Google Shape;2137;p141"/>
          <p:cNvSpPr txBox="1"/>
          <p:nvPr>
            <p:ph idx="18" type="body"/>
          </p:nvPr>
        </p:nvSpPr>
        <p:spPr>
          <a:xfrm>
            <a:off x="46037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Prevention of DDoS attacks</a:t>
            </a:r>
            <a:endParaRPr/>
          </a:p>
          <a:p>
            <a:pPr indent="0" lvl="0" marL="0" rtl="0" algn="l">
              <a:lnSpc>
                <a:spcPct val="90000"/>
              </a:lnSpc>
              <a:spcBef>
                <a:spcPts val="600"/>
              </a:spcBef>
              <a:spcAft>
                <a:spcPts val="0"/>
              </a:spcAft>
              <a:buClr>
                <a:schemeClr val="dk1"/>
              </a:buClr>
              <a:buSzPts val="900"/>
              <a:buNone/>
            </a:pPr>
            <a:r>
              <a:rPr lang="en-US"/>
              <a:t>Threat classifications</a:t>
            </a:r>
            <a:endParaRPr/>
          </a:p>
          <a:p>
            <a:pPr indent="0" lvl="0" marL="0" rtl="0" algn="l">
              <a:lnSpc>
                <a:spcPct val="90000"/>
              </a:lnSpc>
              <a:spcBef>
                <a:spcPts val="600"/>
              </a:spcBef>
              <a:spcAft>
                <a:spcPts val="0"/>
              </a:spcAft>
              <a:buClr>
                <a:schemeClr val="dk1"/>
              </a:buClr>
              <a:buSzPts val="900"/>
              <a:buNone/>
            </a:pPr>
            <a:r>
              <a:rPr lang="en-US"/>
              <a:t>Data loss/anomaly detection in streaming</a:t>
            </a:r>
            <a:endParaRPr/>
          </a:p>
          <a:p>
            <a:pPr indent="0" lvl="0" marL="0" rtl="0" algn="l">
              <a:lnSpc>
                <a:spcPct val="90000"/>
              </a:lnSpc>
              <a:spcBef>
                <a:spcPts val="600"/>
              </a:spcBef>
              <a:spcAft>
                <a:spcPts val="0"/>
              </a:spcAft>
              <a:buClr>
                <a:schemeClr val="dk1"/>
              </a:buClr>
              <a:buSzPts val="900"/>
              <a:buNone/>
            </a:pPr>
            <a:r>
              <a:rPr lang="en-US"/>
              <a:t>Cybermetrics and changing use patterns</a:t>
            </a:r>
            <a:endParaRPr/>
          </a:p>
          <a:p>
            <a:pPr indent="0" lvl="0" marL="0" rtl="0" algn="l">
              <a:lnSpc>
                <a:spcPct val="90000"/>
              </a:lnSpc>
              <a:spcBef>
                <a:spcPts val="600"/>
              </a:spcBef>
              <a:spcAft>
                <a:spcPts val="0"/>
              </a:spcAft>
              <a:buClr>
                <a:schemeClr val="dk1"/>
              </a:buClr>
              <a:buSzPts val="900"/>
              <a:buNone/>
            </a:pPr>
            <a:r>
              <a:t/>
            </a:r>
            <a:endParaRPr/>
          </a:p>
        </p:txBody>
      </p:sp>
      <p:sp>
        <p:nvSpPr>
          <p:cNvPr id="2138" name="Google Shape;2138;p141"/>
          <p:cNvSpPr txBox="1"/>
          <p:nvPr>
            <p:ph idx="19" type="body"/>
          </p:nvPr>
        </p:nvSpPr>
        <p:spPr>
          <a:xfrm>
            <a:off x="2815629"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Real-time data correlation</a:t>
            </a:r>
            <a:endParaRPr/>
          </a:p>
          <a:p>
            <a:pPr indent="0" lvl="0" marL="0" rtl="0" algn="l">
              <a:lnSpc>
                <a:spcPct val="90000"/>
              </a:lnSpc>
              <a:spcBef>
                <a:spcPts val="600"/>
              </a:spcBef>
              <a:spcAft>
                <a:spcPts val="0"/>
              </a:spcAft>
              <a:buClr>
                <a:schemeClr val="dk1"/>
              </a:buClr>
              <a:buSzPts val="900"/>
              <a:buNone/>
            </a:pPr>
            <a:r>
              <a:rPr lang="en-US"/>
              <a:t>Anomaly detection</a:t>
            </a:r>
            <a:endParaRPr/>
          </a:p>
          <a:p>
            <a:pPr indent="0" lvl="0" marL="0" rtl="0" algn="l">
              <a:lnSpc>
                <a:spcPct val="90000"/>
              </a:lnSpc>
              <a:spcBef>
                <a:spcPts val="600"/>
              </a:spcBef>
              <a:spcAft>
                <a:spcPts val="0"/>
              </a:spcAft>
              <a:buClr>
                <a:schemeClr val="dk1"/>
              </a:buClr>
              <a:buSzPts val="900"/>
              <a:buNone/>
            </a:pPr>
            <a:r>
              <a:rPr lang="en-US"/>
              <a:t>Security context, enrichment</a:t>
            </a:r>
            <a:endParaRPr/>
          </a:p>
          <a:p>
            <a:pPr indent="0" lvl="0" marL="0" rtl="0" algn="l">
              <a:lnSpc>
                <a:spcPct val="90000"/>
              </a:lnSpc>
              <a:spcBef>
                <a:spcPts val="600"/>
              </a:spcBef>
              <a:spcAft>
                <a:spcPts val="0"/>
              </a:spcAft>
              <a:buClr>
                <a:schemeClr val="dk1"/>
              </a:buClr>
              <a:buSzPts val="900"/>
              <a:buNone/>
            </a:pPr>
            <a:r>
              <a:rPr lang="en-US"/>
              <a:t>Offence scoring, prioritization</a:t>
            </a:r>
            <a:endParaRPr/>
          </a:p>
          <a:p>
            <a:pPr indent="0" lvl="0" marL="0" rtl="0" algn="l">
              <a:lnSpc>
                <a:spcPct val="90000"/>
              </a:lnSpc>
              <a:spcBef>
                <a:spcPts val="600"/>
              </a:spcBef>
              <a:spcAft>
                <a:spcPts val="0"/>
              </a:spcAft>
              <a:buClr>
                <a:schemeClr val="dk1"/>
              </a:buClr>
              <a:buSzPts val="900"/>
              <a:buNone/>
            </a:pPr>
            <a:r>
              <a:rPr lang="en-US"/>
              <a:t>Security orchestration</a:t>
            </a:r>
            <a:endParaRPr/>
          </a:p>
          <a:p>
            <a:pPr indent="0" lvl="0" marL="0" rtl="0" algn="l">
              <a:lnSpc>
                <a:spcPct val="90000"/>
              </a:lnSpc>
              <a:spcBef>
                <a:spcPts val="600"/>
              </a:spcBef>
              <a:spcAft>
                <a:spcPts val="0"/>
              </a:spcAft>
              <a:buClr>
                <a:schemeClr val="dk1"/>
              </a:buClr>
              <a:buSzPts val="900"/>
              <a:buNone/>
            </a:pPr>
            <a:r>
              <a:t/>
            </a:r>
            <a:endParaRPr/>
          </a:p>
        </p:txBody>
      </p:sp>
      <p:sp>
        <p:nvSpPr>
          <p:cNvPr id="2139" name="Google Shape;2139;p141"/>
          <p:cNvSpPr txBox="1"/>
          <p:nvPr>
            <p:ph idx="20" type="body"/>
          </p:nvPr>
        </p:nvSpPr>
        <p:spPr>
          <a:xfrm>
            <a:off x="5170155"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e-Tailing</a:t>
            </a:r>
            <a:endParaRPr/>
          </a:p>
          <a:p>
            <a:pPr indent="0" lvl="0" marL="0" rtl="0" algn="l">
              <a:lnSpc>
                <a:spcPct val="90000"/>
              </a:lnSpc>
              <a:spcBef>
                <a:spcPts val="600"/>
              </a:spcBef>
              <a:spcAft>
                <a:spcPts val="0"/>
              </a:spcAft>
              <a:buClr>
                <a:schemeClr val="dk1"/>
              </a:buClr>
              <a:buSzPts val="900"/>
              <a:buNone/>
            </a:pPr>
            <a:r>
              <a:rPr lang="en-US"/>
              <a:t>Inventory monitoring </a:t>
            </a:r>
            <a:endParaRPr/>
          </a:p>
          <a:p>
            <a:pPr indent="0" lvl="0" marL="0" rtl="0" algn="l">
              <a:lnSpc>
                <a:spcPct val="90000"/>
              </a:lnSpc>
              <a:spcBef>
                <a:spcPts val="600"/>
              </a:spcBef>
              <a:spcAft>
                <a:spcPts val="0"/>
              </a:spcAft>
              <a:buClr>
                <a:schemeClr val="dk1"/>
              </a:buClr>
              <a:buSzPts val="900"/>
              <a:buNone/>
            </a:pPr>
            <a:r>
              <a:rPr lang="en-US"/>
              <a:t>Social media monitoring </a:t>
            </a:r>
            <a:endParaRPr/>
          </a:p>
          <a:p>
            <a:pPr indent="0" lvl="0" marL="0" rtl="0" algn="l">
              <a:lnSpc>
                <a:spcPct val="90000"/>
              </a:lnSpc>
              <a:spcBef>
                <a:spcPts val="600"/>
              </a:spcBef>
              <a:spcAft>
                <a:spcPts val="0"/>
              </a:spcAft>
              <a:buClr>
                <a:schemeClr val="dk1"/>
              </a:buClr>
              <a:buSzPts val="900"/>
              <a:buNone/>
            </a:pPr>
            <a:r>
              <a:rPr lang="en-US"/>
              <a:t>Phishing scams</a:t>
            </a:r>
            <a:endParaRPr/>
          </a:p>
          <a:p>
            <a:pPr indent="0" lvl="0" marL="0" rtl="0" algn="l">
              <a:lnSpc>
                <a:spcPct val="90000"/>
              </a:lnSpc>
              <a:spcBef>
                <a:spcPts val="600"/>
              </a:spcBef>
              <a:spcAft>
                <a:spcPts val="0"/>
              </a:spcAft>
              <a:buClr>
                <a:schemeClr val="dk1"/>
              </a:buClr>
              <a:buSzPts val="900"/>
              <a:buNone/>
            </a:pPr>
            <a:r>
              <a:rPr lang="en-US"/>
              <a:t>Piracy protection</a:t>
            </a:r>
            <a:endParaRPr/>
          </a:p>
          <a:p>
            <a:pPr indent="0" lvl="0" marL="0" rtl="0" algn="l">
              <a:lnSpc>
                <a:spcPct val="90000"/>
              </a:lnSpc>
              <a:spcBef>
                <a:spcPts val="600"/>
              </a:spcBef>
              <a:spcAft>
                <a:spcPts val="0"/>
              </a:spcAft>
              <a:buClr>
                <a:schemeClr val="dk1"/>
              </a:buClr>
              <a:buSzPts val="900"/>
              <a:buNone/>
            </a:pPr>
            <a:r>
              <a:t/>
            </a:r>
            <a:endParaRPr/>
          </a:p>
        </p:txBody>
      </p:sp>
      <p:sp>
        <p:nvSpPr>
          <p:cNvPr id="2140" name="Google Shape;2140;p141"/>
          <p:cNvSpPr txBox="1"/>
          <p:nvPr>
            <p:ph idx="21" type="body"/>
          </p:nvPr>
        </p:nvSpPr>
        <p:spPr>
          <a:xfrm>
            <a:off x="7520214"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Ad-hoc/historic incident reports</a:t>
            </a:r>
            <a:endParaRPr/>
          </a:p>
          <a:p>
            <a:pPr indent="0" lvl="0" marL="0" rtl="0" algn="l">
              <a:lnSpc>
                <a:spcPct val="90000"/>
              </a:lnSpc>
              <a:spcBef>
                <a:spcPts val="600"/>
              </a:spcBef>
              <a:spcAft>
                <a:spcPts val="0"/>
              </a:spcAft>
              <a:buClr>
                <a:schemeClr val="dk1"/>
              </a:buClr>
              <a:buSzPts val="900"/>
              <a:buNone/>
            </a:pPr>
            <a:r>
              <a:rPr lang="en-US"/>
              <a:t>SOC/NOC dashboards</a:t>
            </a:r>
            <a:endParaRPr/>
          </a:p>
          <a:p>
            <a:pPr indent="0" lvl="0" marL="0" rtl="0" algn="l">
              <a:lnSpc>
                <a:spcPct val="90000"/>
              </a:lnSpc>
              <a:spcBef>
                <a:spcPts val="600"/>
              </a:spcBef>
              <a:spcAft>
                <a:spcPts val="0"/>
              </a:spcAft>
              <a:buClr>
                <a:schemeClr val="dk1"/>
              </a:buClr>
              <a:buSzPts val="900"/>
              <a:buNone/>
            </a:pPr>
            <a:r>
              <a:rPr lang="en-US"/>
              <a:t>Deep OS auditing</a:t>
            </a:r>
            <a:endParaRPr/>
          </a:p>
          <a:p>
            <a:pPr indent="0" lvl="0" marL="0" rtl="0" algn="l">
              <a:lnSpc>
                <a:spcPct val="90000"/>
              </a:lnSpc>
              <a:spcBef>
                <a:spcPts val="600"/>
              </a:spcBef>
              <a:spcAft>
                <a:spcPts val="0"/>
              </a:spcAft>
              <a:buClr>
                <a:schemeClr val="dk1"/>
              </a:buClr>
              <a:buSzPts val="900"/>
              <a:buNone/>
            </a:pPr>
            <a:r>
              <a:rPr lang="en-US"/>
              <a:t>Data loss detection in IoT</a:t>
            </a:r>
            <a:endParaRPr/>
          </a:p>
          <a:p>
            <a:pPr indent="0" lvl="0" marL="0" rtl="0" algn="l">
              <a:lnSpc>
                <a:spcPct val="90000"/>
              </a:lnSpc>
              <a:spcBef>
                <a:spcPts val="600"/>
              </a:spcBef>
              <a:spcAft>
                <a:spcPts val="0"/>
              </a:spcAft>
              <a:buClr>
                <a:schemeClr val="dk1"/>
              </a:buClr>
              <a:buSzPts val="900"/>
              <a:buNone/>
            </a:pPr>
            <a:r>
              <a:rPr lang="en-US"/>
              <a:t>User behavior analytics</a:t>
            </a:r>
            <a:endParaRPr/>
          </a:p>
          <a:p>
            <a:pPr indent="0" lvl="0" marL="0" rtl="0" algn="l">
              <a:lnSpc>
                <a:spcPct val="90000"/>
              </a:lnSpc>
              <a:spcBef>
                <a:spcPts val="600"/>
              </a:spcBef>
              <a:spcAft>
                <a:spcPts val="0"/>
              </a:spcAft>
              <a:buClr>
                <a:schemeClr val="dk1"/>
              </a:buClr>
              <a:buSzPts val="900"/>
              <a:buNone/>
            </a:pPr>
            <a:r>
              <a:t/>
            </a:r>
            <a:endParaRPr/>
          </a:p>
        </p:txBody>
      </p:sp>
      <p:sp>
        <p:nvSpPr>
          <p:cNvPr id="2141" name="Google Shape;2141;p141"/>
          <p:cNvSpPr txBox="1"/>
          <p:nvPr>
            <p:ph idx="22" type="body"/>
          </p:nvPr>
        </p:nvSpPr>
        <p:spPr>
          <a:xfrm>
            <a:off x="9876858" y="4076371"/>
            <a:ext cx="1852613" cy="230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900"/>
              <a:buNone/>
            </a:pPr>
            <a:r>
              <a:rPr lang="en-US"/>
              <a:t>Role-based access controls</a:t>
            </a:r>
            <a:endParaRPr/>
          </a:p>
          <a:p>
            <a:pPr indent="0" lvl="0" marL="0" rtl="0" algn="l">
              <a:lnSpc>
                <a:spcPct val="90000"/>
              </a:lnSpc>
              <a:spcBef>
                <a:spcPts val="600"/>
              </a:spcBef>
              <a:spcAft>
                <a:spcPts val="0"/>
              </a:spcAft>
              <a:buClr>
                <a:schemeClr val="dk1"/>
              </a:buClr>
              <a:buSzPts val="900"/>
              <a:buNone/>
            </a:pPr>
            <a:r>
              <a:rPr lang="en-US"/>
              <a:t>Auditing and governance</a:t>
            </a:r>
            <a:endParaRPr/>
          </a:p>
          <a:p>
            <a:pPr indent="0" lvl="0" marL="0" rtl="0" algn="l">
              <a:lnSpc>
                <a:spcPct val="90000"/>
              </a:lnSpc>
              <a:spcBef>
                <a:spcPts val="600"/>
              </a:spcBef>
              <a:spcAft>
                <a:spcPts val="0"/>
              </a:spcAft>
              <a:buClr>
                <a:schemeClr val="dk1"/>
              </a:buClr>
              <a:buSzPts val="900"/>
              <a:buNone/>
            </a:pPr>
            <a:r>
              <a:rPr lang="en-US"/>
              <a:t>File integrity monitoring</a:t>
            </a:r>
            <a:endParaRPr/>
          </a:p>
          <a:p>
            <a:pPr indent="0" lvl="0" marL="0" rtl="0" algn="l">
              <a:lnSpc>
                <a:spcPct val="90000"/>
              </a:lnSpc>
              <a:spcBef>
                <a:spcPts val="600"/>
              </a:spcBef>
              <a:spcAft>
                <a:spcPts val="0"/>
              </a:spcAft>
              <a:buClr>
                <a:schemeClr val="dk1"/>
              </a:buClr>
              <a:buSzPts val="900"/>
              <a:buNone/>
            </a:pPr>
            <a:r>
              <a:rPr lang="en-US"/>
              <a:t>Row level and column level access permissions</a:t>
            </a:r>
            <a:endParaRPr/>
          </a:p>
          <a:p>
            <a:pPr indent="0" lvl="0" marL="0" rtl="0" algn="l">
              <a:lnSpc>
                <a:spcPct val="90000"/>
              </a:lnSpc>
              <a:spcBef>
                <a:spcPts val="600"/>
              </a:spcBef>
              <a:spcAft>
                <a:spcPts val="0"/>
              </a:spcAft>
              <a:buClr>
                <a:schemeClr val="dk1"/>
              </a:buClr>
              <a:buSzPts val="900"/>
              <a:buNone/>
            </a:pPr>
            <a:r>
              <a:t/>
            </a:r>
            <a:endParaRPr/>
          </a:p>
        </p:txBody>
      </p:sp>
      <p:sp>
        <p:nvSpPr>
          <p:cNvPr id="2142" name="Google Shape;2142;p141"/>
          <p:cNvSpPr txBox="1"/>
          <p:nvPr>
            <p:ph idx="23" type="body"/>
          </p:nvPr>
        </p:nvSpPr>
        <p:spPr>
          <a:xfrm>
            <a:off x="5170155" y="1616014"/>
            <a:ext cx="1851471" cy="97913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900"/>
              <a:buNone/>
            </a:pPr>
            <a:r>
              <a:rPr lang="en-US"/>
              <a:t>Firewall/network logs</a:t>
            </a:r>
            <a:endParaRPr/>
          </a:p>
          <a:p>
            <a:pPr indent="0" lvl="0" marL="0" rtl="0" algn="ctr">
              <a:lnSpc>
                <a:spcPct val="90000"/>
              </a:lnSpc>
              <a:spcBef>
                <a:spcPts val="400"/>
              </a:spcBef>
              <a:spcAft>
                <a:spcPts val="0"/>
              </a:spcAft>
              <a:buClr>
                <a:srgbClr val="000000"/>
              </a:buClr>
              <a:buSzPts val="900"/>
              <a:buNone/>
            </a:pPr>
            <a:r>
              <a:rPr lang="en-US"/>
              <a:t>Web/app logs</a:t>
            </a:r>
            <a:endParaRPr/>
          </a:p>
          <a:p>
            <a:pPr indent="0" lvl="0" marL="0" rtl="0" algn="ctr">
              <a:lnSpc>
                <a:spcPct val="90000"/>
              </a:lnSpc>
              <a:spcBef>
                <a:spcPts val="400"/>
              </a:spcBef>
              <a:spcAft>
                <a:spcPts val="0"/>
              </a:spcAft>
              <a:buClr>
                <a:srgbClr val="000000"/>
              </a:buClr>
              <a:buSzPts val="900"/>
              <a:buNone/>
            </a:pPr>
            <a:r>
              <a:rPr lang="en-US"/>
              <a:t>Social media content </a:t>
            </a:r>
            <a:endParaRPr/>
          </a:p>
          <a:p>
            <a:pPr indent="0" lvl="0" marL="0" rtl="0" algn="ctr">
              <a:lnSpc>
                <a:spcPct val="90000"/>
              </a:lnSpc>
              <a:spcBef>
                <a:spcPts val="400"/>
              </a:spcBef>
              <a:spcAft>
                <a:spcPts val="0"/>
              </a:spcAft>
              <a:buClr>
                <a:srgbClr val="000000"/>
              </a:buClr>
              <a:buSzPts val="900"/>
              <a:buNone/>
            </a:pPr>
            <a:r>
              <a:t/>
            </a:r>
            <a:endParaRPr/>
          </a:p>
        </p:txBody>
      </p:sp>
      <p:sp>
        <p:nvSpPr>
          <p:cNvPr id="2143" name="Google Shape;2143;p141"/>
          <p:cNvSpPr txBox="1"/>
          <p:nvPr>
            <p:ph idx="24" type="body"/>
          </p:nvPr>
        </p:nvSpPr>
        <p:spPr>
          <a:xfrm>
            <a:off x="460375"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Security controls to leverage all data</a:t>
            </a:r>
            <a:endParaRPr/>
          </a:p>
        </p:txBody>
      </p:sp>
      <p:sp>
        <p:nvSpPr>
          <p:cNvPr id="2144" name="Google Shape;2144;p141"/>
          <p:cNvSpPr txBox="1"/>
          <p:nvPr>
            <p:ph idx="25" type="body"/>
          </p:nvPr>
        </p:nvSpPr>
        <p:spPr>
          <a:xfrm>
            <a:off x="2815629"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Actionable threat intelligence</a:t>
            </a:r>
            <a:endParaRPr/>
          </a:p>
        </p:txBody>
      </p:sp>
      <p:sp>
        <p:nvSpPr>
          <p:cNvPr id="2145" name="Google Shape;2145;p141"/>
          <p:cNvSpPr txBox="1"/>
          <p:nvPr>
            <p:ph idx="26" type="body"/>
          </p:nvPr>
        </p:nvSpPr>
        <p:spPr>
          <a:xfrm>
            <a:off x="5170155"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Risk and fraud</a:t>
            </a:r>
            <a:br>
              <a:rPr lang="en-US"/>
            </a:br>
            <a:r>
              <a:rPr lang="en-US"/>
              <a:t>analysis</a:t>
            </a:r>
            <a:endParaRPr/>
          </a:p>
        </p:txBody>
      </p:sp>
      <p:sp>
        <p:nvSpPr>
          <p:cNvPr id="2146" name="Google Shape;2146;p141"/>
          <p:cNvSpPr txBox="1"/>
          <p:nvPr>
            <p:ph idx="27" type="body"/>
          </p:nvPr>
        </p:nvSpPr>
        <p:spPr>
          <a:xfrm>
            <a:off x="7520626" y="1118054"/>
            <a:ext cx="1852201" cy="3693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Compliance</a:t>
            </a:r>
            <a:br>
              <a:rPr lang="en-US"/>
            </a:br>
            <a:r>
              <a:rPr lang="en-US"/>
              <a:t>management</a:t>
            </a:r>
            <a:endParaRPr/>
          </a:p>
        </p:txBody>
      </p:sp>
      <p:sp>
        <p:nvSpPr>
          <p:cNvPr id="2147" name="Google Shape;2147;p141"/>
          <p:cNvSpPr txBox="1"/>
          <p:nvPr>
            <p:ph idx="28" type="body"/>
          </p:nvPr>
        </p:nvSpPr>
        <p:spPr>
          <a:xfrm>
            <a:off x="9876128" y="1118054"/>
            <a:ext cx="1852201" cy="23083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900"/>
              <a:buNone/>
            </a:pPr>
            <a:r>
              <a:rPr lang="en-US"/>
              <a:t>Identity and access management for analytics</a:t>
            </a:r>
            <a:endParaRPr/>
          </a:p>
        </p:txBody>
      </p:sp>
      <p:grpSp>
        <p:nvGrpSpPr>
          <p:cNvPr id="2148" name="Google Shape;2148;p141"/>
          <p:cNvGrpSpPr/>
          <p:nvPr/>
        </p:nvGrpSpPr>
        <p:grpSpPr>
          <a:xfrm>
            <a:off x="1212071" y="3031626"/>
            <a:ext cx="372252" cy="340590"/>
            <a:chOff x="4475583" y="2774302"/>
            <a:chExt cx="954393" cy="873218"/>
          </a:xfrm>
        </p:grpSpPr>
        <p:grpSp>
          <p:nvGrpSpPr>
            <p:cNvPr id="2149" name="Google Shape;2149;p141"/>
            <p:cNvGrpSpPr/>
            <p:nvPr/>
          </p:nvGrpSpPr>
          <p:grpSpPr>
            <a:xfrm>
              <a:off x="4475583" y="2774302"/>
              <a:ext cx="867748" cy="807098"/>
              <a:chOff x="4475583" y="2774302"/>
              <a:chExt cx="867748" cy="807098"/>
            </a:xfrm>
          </p:grpSpPr>
          <p:sp>
            <p:nvSpPr>
              <p:cNvPr id="2150" name="Google Shape;2150;p141"/>
              <p:cNvSpPr/>
              <p:nvPr/>
            </p:nvSpPr>
            <p:spPr>
              <a:xfrm>
                <a:off x="4705548" y="2774302"/>
                <a:ext cx="407819"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1" name="Google Shape;2151;p141"/>
              <p:cNvSpPr/>
              <p:nvPr/>
            </p:nvSpPr>
            <p:spPr>
              <a:xfrm>
                <a:off x="4705548" y="3341914"/>
                <a:ext cx="407819"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2" name="Google Shape;2152;p141"/>
              <p:cNvSpPr/>
              <p:nvPr/>
            </p:nvSpPr>
            <p:spPr>
              <a:xfrm>
                <a:off x="4475583" y="3058108"/>
                <a:ext cx="407819"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3" name="Google Shape;2153;p141"/>
              <p:cNvSpPr/>
              <p:nvPr/>
            </p:nvSpPr>
            <p:spPr>
              <a:xfrm>
                <a:off x="4935512" y="3058108"/>
                <a:ext cx="407819"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4" name="Google Shape;2154;p141"/>
              <p:cNvSpPr/>
              <p:nvPr/>
            </p:nvSpPr>
            <p:spPr>
              <a:xfrm>
                <a:off x="5162932" y="2774302"/>
                <a:ext cx="177855"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5" name="Google Shape;2155;p141"/>
              <p:cNvSpPr/>
              <p:nvPr/>
            </p:nvSpPr>
            <p:spPr>
              <a:xfrm>
                <a:off x="4475583" y="2774302"/>
                <a:ext cx="177855"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156" name="Google Shape;2156;p141"/>
              <p:cNvSpPr/>
              <p:nvPr/>
            </p:nvSpPr>
            <p:spPr>
              <a:xfrm>
                <a:off x="4475583" y="3341914"/>
                <a:ext cx="177855" cy="239486"/>
              </a:xfrm>
              <a:prstGeom prst="rect">
                <a:avLst/>
              </a:prstGeom>
              <a:noFill/>
              <a:ln cap="rnd"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sp>
          <p:nvSpPr>
            <p:cNvPr id="2157" name="Google Shape;2157;p141"/>
            <p:cNvSpPr/>
            <p:nvPr/>
          </p:nvSpPr>
          <p:spPr>
            <a:xfrm>
              <a:off x="5078027" y="3132218"/>
              <a:ext cx="351949" cy="515302"/>
            </a:xfrm>
            <a:custGeom>
              <a:rect b="b" l="l" r="r" t="t"/>
              <a:pathLst>
                <a:path extrusionOk="0" h="515302" w="351949">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lt1"/>
            </a:solidFill>
            <a:ln cap="flat" cmpd="sng" w="127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158" name="Google Shape;2158;p141"/>
          <p:cNvGrpSpPr/>
          <p:nvPr/>
        </p:nvGrpSpPr>
        <p:grpSpPr>
          <a:xfrm>
            <a:off x="3567280" y="3031164"/>
            <a:ext cx="348167" cy="341514"/>
            <a:chOff x="6594072" y="3095551"/>
            <a:chExt cx="795442" cy="780243"/>
          </a:xfrm>
        </p:grpSpPr>
        <p:sp>
          <p:nvSpPr>
            <p:cNvPr id="2159" name="Google Shape;2159;p141"/>
            <p:cNvSpPr/>
            <p:nvPr/>
          </p:nvSpPr>
          <p:spPr>
            <a:xfrm>
              <a:off x="6642379" y="3243080"/>
              <a:ext cx="413144" cy="229234"/>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60" name="Google Shape;2160;p141"/>
            <p:cNvSpPr/>
            <p:nvPr/>
          </p:nvSpPr>
          <p:spPr>
            <a:xfrm>
              <a:off x="6594072" y="3095551"/>
              <a:ext cx="795442" cy="780243"/>
            </a:xfrm>
            <a:custGeom>
              <a:rect b="b" l="l" r="r" t="t"/>
              <a:pathLst>
                <a:path extrusionOk="0" h="338" w="343">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161" name="Google Shape;2161;p141"/>
          <p:cNvGrpSpPr/>
          <p:nvPr/>
        </p:nvGrpSpPr>
        <p:grpSpPr>
          <a:xfrm>
            <a:off x="5747626" y="3034526"/>
            <a:ext cx="684364" cy="334791"/>
            <a:chOff x="5353195" y="1639796"/>
            <a:chExt cx="1063934" cy="520476"/>
          </a:xfrm>
        </p:grpSpPr>
        <p:grpSp>
          <p:nvGrpSpPr>
            <p:cNvPr id="2162" name="Google Shape;2162;p141"/>
            <p:cNvGrpSpPr/>
            <p:nvPr/>
          </p:nvGrpSpPr>
          <p:grpSpPr>
            <a:xfrm>
              <a:off x="5353195" y="1639796"/>
              <a:ext cx="1063934" cy="520476"/>
              <a:chOff x="4664380" y="1193273"/>
              <a:chExt cx="729819" cy="357027"/>
            </a:xfrm>
          </p:grpSpPr>
          <p:grpSp>
            <p:nvGrpSpPr>
              <p:cNvPr id="2163" name="Google Shape;2163;p141"/>
              <p:cNvGrpSpPr/>
              <p:nvPr/>
            </p:nvGrpSpPr>
            <p:grpSpPr>
              <a:xfrm>
                <a:off x="4664380" y="1193273"/>
                <a:ext cx="312640" cy="353534"/>
                <a:chOff x="9005458" y="6149105"/>
                <a:chExt cx="1115922" cy="1261888"/>
              </a:xfrm>
            </p:grpSpPr>
            <p:sp>
              <p:nvSpPr>
                <p:cNvPr id="2164" name="Google Shape;2164;p141"/>
                <p:cNvSpPr/>
                <p:nvPr/>
              </p:nvSpPr>
              <p:spPr>
                <a:xfrm>
                  <a:off x="9005458" y="6282460"/>
                  <a:ext cx="555627" cy="1123950"/>
                </a:xfrm>
                <a:custGeom>
                  <a:rect b="b" l="l" r="r" t="t"/>
                  <a:pathLst>
                    <a:path extrusionOk="0" h="1123950" w="555625">
                      <a:moveTo>
                        <a:pt x="555625" y="1123950"/>
                      </a:moveTo>
                      <a:lnTo>
                        <a:pt x="0" y="1123950"/>
                      </a:lnTo>
                      <a:lnTo>
                        <a:pt x="0" y="0"/>
                      </a:lnTo>
                      <a:lnTo>
                        <a:pt x="219075"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65" name="Google Shape;2165;p141"/>
                <p:cNvSpPr/>
                <p:nvPr/>
              </p:nvSpPr>
              <p:spPr>
                <a:xfrm>
                  <a:off x="9707132" y="6282460"/>
                  <a:ext cx="215899" cy="485775"/>
                </a:xfrm>
                <a:custGeom>
                  <a:rect b="b" l="l" r="r" t="t"/>
                  <a:pathLst>
                    <a:path extrusionOk="0" h="485775" w="215900">
                      <a:moveTo>
                        <a:pt x="0" y="0"/>
                      </a:moveTo>
                      <a:lnTo>
                        <a:pt x="215900" y="0"/>
                      </a:lnTo>
                      <a:lnTo>
                        <a:pt x="215900" y="485775"/>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66" name="Google Shape;2166;p141"/>
                <p:cNvSpPr/>
                <p:nvPr/>
              </p:nvSpPr>
              <p:spPr>
                <a:xfrm>
                  <a:off x="9221354" y="6149105"/>
                  <a:ext cx="482601" cy="190500"/>
                </a:xfrm>
                <a:custGeom>
                  <a:rect b="b" l="l" r="r" t="t"/>
                  <a:pathLst>
                    <a:path extrusionOk="0" h="190500" w="4826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67" name="Google Shape;2167;p141"/>
                <p:cNvSpPr/>
                <p:nvPr/>
              </p:nvSpPr>
              <p:spPr>
                <a:xfrm>
                  <a:off x="9671567" y="7021830"/>
                  <a:ext cx="333570" cy="212269"/>
                </a:xfrm>
                <a:custGeom>
                  <a:rect b="b" l="l" r="r" t="t"/>
                  <a:pathLst>
                    <a:path extrusionOk="0" h="66675" w="104775">
                      <a:moveTo>
                        <a:pt x="0" y="28575"/>
                      </a:moveTo>
                      <a:lnTo>
                        <a:pt x="38100" y="66675"/>
                      </a:lnTo>
                      <a:lnTo>
                        <a:pt x="104775"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68" name="Google Shape;2168;p141"/>
                <p:cNvSpPr/>
                <p:nvPr/>
              </p:nvSpPr>
              <p:spPr>
                <a:xfrm>
                  <a:off x="9555324" y="6844940"/>
                  <a:ext cx="566056" cy="566053"/>
                </a:xfrm>
                <a:prstGeom prst="ellipse">
                  <a:avLst/>
                </a:prstGeom>
                <a:noFill/>
                <a:ln cap="flat" cmpd="sng" w="12700">
                  <a:solidFill>
                    <a:srgbClr val="000000"/>
                  </a:solidFill>
                  <a:prstDash val="solid"/>
                  <a:round/>
                  <a:headEnd len="sm" w="sm" type="none"/>
                  <a:tailEnd len="sm" w="sm" type="none"/>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2169" name="Google Shape;2169;p141"/>
              <p:cNvGrpSpPr/>
              <p:nvPr/>
            </p:nvGrpSpPr>
            <p:grpSpPr>
              <a:xfrm>
                <a:off x="5043788" y="1193273"/>
                <a:ext cx="350411" cy="357027"/>
                <a:chOff x="5302324" y="1193273"/>
                <a:chExt cx="350411" cy="357027"/>
              </a:xfrm>
            </p:grpSpPr>
            <p:grpSp>
              <p:nvGrpSpPr>
                <p:cNvPr id="2170" name="Google Shape;2170;p141"/>
                <p:cNvGrpSpPr/>
                <p:nvPr/>
              </p:nvGrpSpPr>
              <p:grpSpPr>
                <a:xfrm>
                  <a:off x="5482948" y="1395938"/>
                  <a:ext cx="169787" cy="154362"/>
                  <a:chOff x="4530976" y="2990126"/>
                  <a:chExt cx="231285" cy="210274"/>
                </a:xfrm>
              </p:grpSpPr>
              <p:sp>
                <p:nvSpPr>
                  <p:cNvPr id="2171" name="Google Shape;2171;p141"/>
                  <p:cNvSpPr/>
                  <p:nvPr/>
                </p:nvSpPr>
                <p:spPr>
                  <a:xfrm>
                    <a:off x="4530976" y="2990126"/>
                    <a:ext cx="231285" cy="210274"/>
                  </a:xfrm>
                  <a:prstGeom prst="triangle">
                    <a:avLst>
                      <a:gd fmla="val 50000" name="adj"/>
                    </a:avLst>
                  </a:pr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nvGrpSpPr>
                  <p:cNvPr id="2172" name="Google Shape;2172;p141"/>
                  <p:cNvGrpSpPr/>
                  <p:nvPr/>
                </p:nvGrpSpPr>
                <p:grpSpPr>
                  <a:xfrm>
                    <a:off x="4646619" y="3052306"/>
                    <a:ext cx="0" cy="122254"/>
                    <a:chOff x="4791447" y="2616042"/>
                    <a:chExt cx="0" cy="1427764"/>
                  </a:xfrm>
                </p:grpSpPr>
                <p:cxnSp>
                  <p:nvCxnSpPr>
                    <p:cNvPr id="2173" name="Google Shape;2173;p141"/>
                    <p:cNvCxnSpPr/>
                    <p:nvPr/>
                  </p:nvCxnSpPr>
                  <p:spPr>
                    <a:xfrm>
                      <a:off x="4791447" y="2616042"/>
                      <a:ext cx="0" cy="1030199"/>
                    </a:xfrm>
                    <a:prstGeom prst="straightConnector1">
                      <a:avLst/>
                    </a:prstGeom>
                    <a:noFill/>
                    <a:ln cap="flat" cmpd="sng" w="12700">
                      <a:solidFill>
                        <a:srgbClr val="000000"/>
                      </a:solidFill>
                      <a:prstDash val="solid"/>
                      <a:round/>
                      <a:headEnd len="sm" w="sm" type="none"/>
                      <a:tailEnd len="sm" w="sm" type="none"/>
                    </a:ln>
                  </p:spPr>
                </p:cxnSp>
                <p:cxnSp>
                  <p:nvCxnSpPr>
                    <p:cNvPr id="2174" name="Google Shape;2174;p141"/>
                    <p:cNvCxnSpPr/>
                    <p:nvPr/>
                  </p:nvCxnSpPr>
                  <p:spPr>
                    <a:xfrm>
                      <a:off x="4791447" y="3793908"/>
                      <a:ext cx="0" cy="249898"/>
                    </a:xfrm>
                    <a:prstGeom prst="straightConnector1">
                      <a:avLst/>
                    </a:prstGeom>
                    <a:noFill/>
                    <a:ln cap="flat" cmpd="sng" w="12700">
                      <a:solidFill>
                        <a:srgbClr val="000000"/>
                      </a:solidFill>
                      <a:prstDash val="solid"/>
                      <a:round/>
                      <a:headEnd len="sm" w="sm" type="none"/>
                      <a:tailEnd len="sm" w="sm" type="none"/>
                    </a:ln>
                  </p:spPr>
                </p:cxnSp>
              </p:grpSp>
            </p:grpSp>
            <p:sp>
              <p:nvSpPr>
                <p:cNvPr id="2175" name="Google Shape;2175;p141"/>
                <p:cNvSpPr/>
                <p:nvPr/>
              </p:nvSpPr>
              <p:spPr>
                <a:xfrm>
                  <a:off x="5302324" y="1230634"/>
                  <a:ext cx="155666" cy="314889"/>
                </a:xfrm>
                <a:custGeom>
                  <a:rect b="b" l="l" r="r" t="t"/>
                  <a:pathLst>
                    <a:path extrusionOk="0" h="1123950" w="555625">
                      <a:moveTo>
                        <a:pt x="555625" y="1123950"/>
                      </a:moveTo>
                      <a:lnTo>
                        <a:pt x="0" y="1123950"/>
                      </a:lnTo>
                      <a:lnTo>
                        <a:pt x="0" y="0"/>
                      </a:lnTo>
                      <a:lnTo>
                        <a:pt x="219075"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76" name="Google Shape;2176;p141"/>
                <p:cNvSpPr/>
                <p:nvPr/>
              </p:nvSpPr>
              <p:spPr>
                <a:xfrm>
                  <a:off x="5498907" y="1230634"/>
                  <a:ext cx="60487" cy="136096"/>
                </a:xfrm>
                <a:custGeom>
                  <a:rect b="b" l="l" r="r" t="t"/>
                  <a:pathLst>
                    <a:path extrusionOk="0" h="485775" w="215900">
                      <a:moveTo>
                        <a:pt x="0" y="0"/>
                      </a:moveTo>
                      <a:lnTo>
                        <a:pt x="215900" y="0"/>
                      </a:lnTo>
                      <a:lnTo>
                        <a:pt x="215900" y="485775"/>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77" name="Google Shape;2177;p141"/>
                <p:cNvSpPr/>
                <p:nvPr/>
              </p:nvSpPr>
              <p:spPr>
                <a:xfrm>
                  <a:off x="5362810" y="1193273"/>
                  <a:ext cx="135207" cy="53371"/>
                </a:xfrm>
                <a:custGeom>
                  <a:rect b="b" l="l" r="r" t="t"/>
                  <a:pathLst>
                    <a:path extrusionOk="0" h="190500" w="4826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sp>
          <p:nvSpPr>
            <p:cNvPr id="2178" name="Google Shape;2178;p141"/>
            <p:cNvSpPr/>
            <p:nvPr/>
          </p:nvSpPr>
          <p:spPr>
            <a:xfrm>
              <a:off x="5406649" y="1771335"/>
              <a:ext cx="176380" cy="237198"/>
            </a:xfrm>
            <a:custGeom>
              <a:rect b="b" l="l" r="r" t="t"/>
              <a:pathLst>
                <a:path extrusionOk="0" h="3246" w="2414">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cap="rnd"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179" name="Google Shape;2179;p141"/>
            <p:cNvSpPr/>
            <p:nvPr/>
          </p:nvSpPr>
          <p:spPr>
            <a:xfrm flipH="1">
              <a:off x="5985026" y="1771335"/>
              <a:ext cx="176380" cy="237198"/>
            </a:xfrm>
            <a:custGeom>
              <a:rect b="b" l="l" r="r" t="t"/>
              <a:pathLst>
                <a:path extrusionOk="0" h="3246" w="2414">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cap="rnd"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180" name="Google Shape;2180;p141"/>
          <p:cNvGrpSpPr/>
          <p:nvPr/>
        </p:nvGrpSpPr>
        <p:grpSpPr>
          <a:xfrm>
            <a:off x="8306760" y="3013158"/>
            <a:ext cx="299945" cy="377527"/>
            <a:chOff x="8647329" y="1563765"/>
            <a:chExt cx="507345" cy="638572"/>
          </a:xfrm>
        </p:grpSpPr>
        <p:cxnSp>
          <p:nvCxnSpPr>
            <p:cNvPr id="2181" name="Google Shape;2181;p141"/>
            <p:cNvCxnSpPr/>
            <p:nvPr/>
          </p:nvCxnSpPr>
          <p:spPr>
            <a:xfrm>
              <a:off x="8832383" y="1699197"/>
              <a:ext cx="209109" cy="0"/>
            </a:xfrm>
            <a:prstGeom prst="straightConnector1">
              <a:avLst/>
            </a:prstGeom>
            <a:noFill/>
            <a:ln cap="sq" cmpd="sng" w="12700">
              <a:solidFill>
                <a:srgbClr val="000000"/>
              </a:solidFill>
              <a:prstDash val="solid"/>
              <a:miter lim="800000"/>
              <a:headEnd len="sm" w="sm" type="none"/>
              <a:tailEnd len="sm" w="sm" type="none"/>
            </a:ln>
          </p:spPr>
        </p:cxnSp>
        <p:cxnSp>
          <p:nvCxnSpPr>
            <p:cNvPr id="2182" name="Google Shape;2182;p141"/>
            <p:cNvCxnSpPr/>
            <p:nvPr/>
          </p:nvCxnSpPr>
          <p:spPr>
            <a:xfrm>
              <a:off x="8832383" y="1813918"/>
              <a:ext cx="104904" cy="0"/>
            </a:xfrm>
            <a:prstGeom prst="straightConnector1">
              <a:avLst/>
            </a:prstGeom>
            <a:noFill/>
            <a:ln cap="sq" cmpd="sng" w="12700">
              <a:solidFill>
                <a:srgbClr val="000000"/>
              </a:solidFill>
              <a:prstDash val="solid"/>
              <a:miter lim="800000"/>
              <a:headEnd len="sm" w="sm" type="none"/>
              <a:tailEnd len="sm" w="sm" type="none"/>
            </a:ln>
          </p:spPr>
        </p:cxnSp>
        <p:cxnSp>
          <p:nvCxnSpPr>
            <p:cNvPr id="2183" name="Google Shape;2183;p141"/>
            <p:cNvCxnSpPr/>
            <p:nvPr/>
          </p:nvCxnSpPr>
          <p:spPr>
            <a:xfrm>
              <a:off x="8832383" y="1928640"/>
              <a:ext cx="60060" cy="0"/>
            </a:xfrm>
            <a:prstGeom prst="straightConnector1">
              <a:avLst/>
            </a:prstGeom>
            <a:noFill/>
            <a:ln cap="sq" cmpd="sng" w="12700">
              <a:solidFill>
                <a:srgbClr val="000000"/>
              </a:solidFill>
              <a:prstDash val="solid"/>
              <a:miter lim="800000"/>
              <a:headEnd len="sm" w="sm" type="none"/>
              <a:tailEnd len="sm" w="sm" type="none"/>
            </a:ln>
          </p:spPr>
        </p:cxnSp>
        <p:cxnSp>
          <p:nvCxnSpPr>
            <p:cNvPr id="2184" name="Google Shape;2184;p141"/>
            <p:cNvCxnSpPr/>
            <p:nvPr/>
          </p:nvCxnSpPr>
          <p:spPr>
            <a:xfrm>
              <a:off x="8832383" y="2043361"/>
              <a:ext cx="25413" cy="0"/>
            </a:xfrm>
            <a:prstGeom prst="straightConnector1">
              <a:avLst/>
            </a:prstGeom>
            <a:noFill/>
            <a:ln cap="sq" cmpd="sng" w="12700">
              <a:solidFill>
                <a:srgbClr val="000000"/>
              </a:solidFill>
              <a:prstDash val="solid"/>
              <a:miter lim="800000"/>
              <a:headEnd len="sm" w="sm" type="none"/>
              <a:tailEnd len="sm" w="sm" type="none"/>
            </a:ln>
          </p:spPr>
        </p:cxnSp>
        <p:sp>
          <p:nvSpPr>
            <p:cNvPr id="2185" name="Google Shape;2185;p141"/>
            <p:cNvSpPr/>
            <p:nvPr/>
          </p:nvSpPr>
          <p:spPr>
            <a:xfrm>
              <a:off x="8713449" y="1675026"/>
              <a:ext cx="71346" cy="45403"/>
            </a:xfrm>
            <a:custGeom>
              <a:rect b="b" l="l" r="r" t="t"/>
              <a:pathLst>
                <a:path extrusionOk="0" h="66675" w="104775">
                  <a:moveTo>
                    <a:pt x="0" y="28575"/>
                  </a:moveTo>
                  <a:lnTo>
                    <a:pt x="38100" y="66675"/>
                  </a:lnTo>
                  <a:lnTo>
                    <a:pt x="104775" y="0"/>
                  </a:lnTo>
                </a:path>
              </a:pathLst>
            </a:custGeom>
            <a:no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86" name="Google Shape;2186;p141"/>
            <p:cNvSpPr/>
            <p:nvPr/>
          </p:nvSpPr>
          <p:spPr>
            <a:xfrm>
              <a:off x="8713449" y="1789746"/>
              <a:ext cx="71346" cy="45403"/>
            </a:xfrm>
            <a:custGeom>
              <a:rect b="b" l="l" r="r" t="t"/>
              <a:pathLst>
                <a:path extrusionOk="0" h="66675" w="104775">
                  <a:moveTo>
                    <a:pt x="0" y="28575"/>
                  </a:moveTo>
                  <a:lnTo>
                    <a:pt x="38100" y="66675"/>
                  </a:lnTo>
                  <a:lnTo>
                    <a:pt x="104775" y="0"/>
                  </a:lnTo>
                </a:path>
              </a:pathLst>
            </a:custGeom>
            <a:no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87" name="Google Shape;2187;p141"/>
            <p:cNvSpPr/>
            <p:nvPr/>
          </p:nvSpPr>
          <p:spPr>
            <a:xfrm>
              <a:off x="8713449" y="1904466"/>
              <a:ext cx="71346" cy="45403"/>
            </a:xfrm>
            <a:custGeom>
              <a:rect b="b" l="l" r="r" t="t"/>
              <a:pathLst>
                <a:path extrusionOk="0" h="66675" w="104775">
                  <a:moveTo>
                    <a:pt x="0" y="28575"/>
                  </a:moveTo>
                  <a:lnTo>
                    <a:pt x="38100" y="66675"/>
                  </a:lnTo>
                  <a:lnTo>
                    <a:pt x="104775" y="0"/>
                  </a:lnTo>
                </a:path>
              </a:pathLst>
            </a:custGeom>
            <a:no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88" name="Google Shape;2188;p141"/>
            <p:cNvSpPr/>
            <p:nvPr/>
          </p:nvSpPr>
          <p:spPr>
            <a:xfrm>
              <a:off x="8713449" y="2018921"/>
              <a:ext cx="71346" cy="45403"/>
            </a:xfrm>
            <a:custGeom>
              <a:rect b="b" l="l" r="r" t="t"/>
              <a:pathLst>
                <a:path extrusionOk="0" h="66675" w="104775">
                  <a:moveTo>
                    <a:pt x="0" y="28575"/>
                  </a:moveTo>
                  <a:lnTo>
                    <a:pt x="38100" y="66675"/>
                  </a:lnTo>
                  <a:lnTo>
                    <a:pt x="104775" y="0"/>
                  </a:lnTo>
                </a:path>
              </a:pathLst>
            </a:custGeom>
            <a:no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2189" name="Google Shape;2189;p141"/>
            <p:cNvGrpSpPr/>
            <p:nvPr/>
          </p:nvGrpSpPr>
          <p:grpSpPr>
            <a:xfrm>
              <a:off x="8647329" y="1563765"/>
              <a:ext cx="507345" cy="638572"/>
              <a:chOff x="9394158" y="2095500"/>
              <a:chExt cx="289216" cy="364023"/>
            </a:xfrm>
          </p:grpSpPr>
          <p:sp>
            <p:nvSpPr>
              <p:cNvPr id="2190" name="Google Shape;2190;p141"/>
              <p:cNvSpPr/>
              <p:nvPr/>
            </p:nvSpPr>
            <p:spPr>
              <a:xfrm>
                <a:off x="9394158" y="2095500"/>
                <a:ext cx="265163" cy="354453"/>
              </a:xfrm>
              <a:custGeom>
                <a:rect b="b" l="l" r="r" t="t"/>
                <a:pathLst>
                  <a:path extrusionOk="0" h="1174377" w="878541">
                    <a:moveTo>
                      <a:pt x="367553" y="1174377"/>
                    </a:moveTo>
                    <a:lnTo>
                      <a:pt x="0" y="1174377"/>
                    </a:lnTo>
                    <a:lnTo>
                      <a:pt x="0" y="179294"/>
                    </a:lnTo>
                    <a:lnTo>
                      <a:pt x="179294" y="0"/>
                    </a:lnTo>
                    <a:lnTo>
                      <a:pt x="878541" y="0"/>
                    </a:lnTo>
                    <a:lnTo>
                      <a:pt x="878541" y="457200"/>
                    </a:lnTo>
                  </a:path>
                </a:pathLst>
              </a:custGeom>
              <a:no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2191" name="Google Shape;2191;p141"/>
              <p:cNvGrpSpPr/>
              <p:nvPr/>
            </p:nvGrpSpPr>
            <p:grpSpPr>
              <a:xfrm>
                <a:off x="9539576" y="2249677"/>
                <a:ext cx="143798" cy="209846"/>
                <a:chOff x="1103506" y="2567788"/>
                <a:chExt cx="405526" cy="591791"/>
              </a:xfrm>
            </p:grpSpPr>
            <p:sp>
              <p:nvSpPr>
                <p:cNvPr id="2192" name="Google Shape;2192;p141"/>
                <p:cNvSpPr/>
                <p:nvPr/>
              </p:nvSpPr>
              <p:spPr>
                <a:xfrm>
                  <a:off x="1175599" y="2567788"/>
                  <a:ext cx="261340" cy="417790"/>
                </a:xfrm>
                <a:custGeom>
                  <a:rect b="b" l="l" r="r" t="t"/>
                  <a:pathLst>
                    <a:path extrusionOk="0" h="255944" w="160100">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Calibri"/>
                    <a:ea typeface="Calibri"/>
                    <a:cs typeface="Calibri"/>
                    <a:sym typeface="Calibri"/>
                  </a:endParaRPr>
                </a:p>
              </p:txBody>
            </p:sp>
            <p:sp>
              <p:nvSpPr>
                <p:cNvPr id="2193" name="Google Shape;2193;p141"/>
                <p:cNvSpPr/>
                <p:nvPr/>
              </p:nvSpPr>
              <p:spPr>
                <a:xfrm>
                  <a:off x="1103506" y="2816110"/>
                  <a:ext cx="405526" cy="343469"/>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Calibri"/>
                    <a:ea typeface="Calibri"/>
                    <a:cs typeface="Calibri"/>
                    <a:sym typeface="Calibri"/>
                  </a:endParaRPr>
                </a:p>
              </p:txBody>
            </p:sp>
          </p:grpSp>
        </p:grpSp>
      </p:grpSp>
      <p:grpSp>
        <p:nvGrpSpPr>
          <p:cNvPr id="2194" name="Google Shape;2194;p141"/>
          <p:cNvGrpSpPr/>
          <p:nvPr/>
        </p:nvGrpSpPr>
        <p:grpSpPr>
          <a:xfrm>
            <a:off x="10509506" y="3013157"/>
            <a:ext cx="585444" cy="377528"/>
            <a:chOff x="4519600" y="4701742"/>
            <a:chExt cx="1295847" cy="835638"/>
          </a:xfrm>
        </p:grpSpPr>
        <p:grpSp>
          <p:nvGrpSpPr>
            <p:cNvPr id="2195" name="Google Shape;2195;p141"/>
            <p:cNvGrpSpPr/>
            <p:nvPr/>
          </p:nvGrpSpPr>
          <p:grpSpPr>
            <a:xfrm>
              <a:off x="4736162" y="4701742"/>
              <a:ext cx="1079285" cy="681455"/>
              <a:chOff x="992778" y="1508263"/>
              <a:chExt cx="2777318" cy="1753581"/>
            </a:xfrm>
          </p:grpSpPr>
          <p:sp>
            <p:nvSpPr>
              <p:cNvPr id="2196" name="Google Shape;2196;p141"/>
              <p:cNvSpPr/>
              <p:nvPr/>
            </p:nvSpPr>
            <p:spPr>
              <a:xfrm>
                <a:off x="992778" y="1508263"/>
                <a:ext cx="2777318" cy="1753581"/>
              </a:xfrm>
              <a:custGeom>
                <a:rect b="b" l="l" r="r" t="t"/>
                <a:pathLst>
                  <a:path extrusionOk="0" h="1578" w="2500">
                    <a:moveTo>
                      <a:pt x="1249" y="1577"/>
                    </a:moveTo>
                    <a:lnTo>
                      <a:pt x="0" y="1577"/>
                    </a:lnTo>
                    <a:lnTo>
                      <a:pt x="0" y="0"/>
                    </a:lnTo>
                    <a:lnTo>
                      <a:pt x="2499" y="0"/>
                    </a:lnTo>
                    <a:lnTo>
                      <a:pt x="2499" y="1577"/>
                    </a:lnTo>
                    <a:lnTo>
                      <a:pt x="1249" y="1577"/>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2197" name="Google Shape;2197;p141"/>
              <p:cNvCxnSpPr/>
              <p:nvPr/>
            </p:nvCxnSpPr>
            <p:spPr>
              <a:xfrm rot="10800000">
                <a:off x="2619004" y="2828347"/>
                <a:ext cx="935572"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198" name="Google Shape;2198;p141"/>
              <p:cNvCxnSpPr/>
              <p:nvPr/>
            </p:nvCxnSpPr>
            <p:spPr>
              <a:xfrm rot="10800000">
                <a:off x="3123527" y="3026726"/>
                <a:ext cx="431049"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199" name="Google Shape;2199;p141"/>
              <p:cNvCxnSpPr/>
              <p:nvPr/>
            </p:nvCxnSpPr>
            <p:spPr>
              <a:xfrm rot="10800000">
                <a:off x="2430969" y="2629965"/>
                <a:ext cx="1123608"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2200" name="Google Shape;2200;p141"/>
              <p:cNvSpPr/>
              <p:nvPr/>
            </p:nvSpPr>
            <p:spPr>
              <a:xfrm>
                <a:off x="2945530" y="2084042"/>
                <a:ext cx="298793" cy="298795"/>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01" name="Google Shape;2201;p141"/>
              <p:cNvSpPr/>
              <p:nvPr/>
            </p:nvSpPr>
            <p:spPr>
              <a:xfrm>
                <a:off x="2301625" y="2075383"/>
                <a:ext cx="298798"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02" name="Google Shape;2202;p141"/>
              <p:cNvSpPr/>
              <p:nvPr/>
            </p:nvSpPr>
            <p:spPr>
              <a:xfrm>
                <a:off x="2597752" y="1736269"/>
                <a:ext cx="298798"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03" name="Google Shape;2203;p141"/>
              <p:cNvSpPr/>
              <p:nvPr/>
            </p:nvSpPr>
            <p:spPr>
              <a:xfrm>
                <a:off x="3298205" y="1736269"/>
                <a:ext cx="298793" cy="298792"/>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cxnSp>
            <p:nvCxnSpPr>
              <p:cNvPr id="2204" name="Google Shape;2204;p141"/>
              <p:cNvCxnSpPr>
                <a:stCxn id="2202" idx="3"/>
                <a:endCxn id="2201" idx="7"/>
              </p:cNvCxnSpPr>
              <p:nvPr/>
            </p:nvCxnSpPr>
            <p:spPr>
              <a:xfrm flipH="1">
                <a:off x="2556010" y="1991304"/>
                <a:ext cx="85500" cy="128100"/>
              </a:xfrm>
              <a:prstGeom prst="straightConnector1">
                <a:avLst/>
              </a:prstGeom>
              <a:noFill/>
              <a:ln cap="flat" cmpd="sng" w="12700">
                <a:solidFill>
                  <a:srgbClr val="000000"/>
                </a:solidFill>
                <a:prstDash val="solid"/>
                <a:round/>
                <a:headEnd len="sm" w="sm" type="none"/>
                <a:tailEnd len="sm" w="sm" type="none"/>
              </a:ln>
            </p:spPr>
          </p:cxnSp>
          <p:cxnSp>
            <p:nvCxnSpPr>
              <p:cNvPr id="2205" name="Google Shape;2205;p141"/>
              <p:cNvCxnSpPr>
                <a:stCxn id="2202" idx="5"/>
                <a:endCxn id="2200" idx="1"/>
              </p:cNvCxnSpPr>
              <p:nvPr/>
            </p:nvCxnSpPr>
            <p:spPr>
              <a:xfrm>
                <a:off x="2852792" y="1991304"/>
                <a:ext cx="136800" cy="136800"/>
              </a:xfrm>
              <a:prstGeom prst="straightConnector1">
                <a:avLst/>
              </a:prstGeom>
              <a:noFill/>
              <a:ln cap="flat" cmpd="sng" w="12700">
                <a:solidFill>
                  <a:srgbClr val="000000"/>
                </a:solidFill>
                <a:prstDash val="solid"/>
                <a:round/>
                <a:headEnd len="sm" w="sm" type="none"/>
                <a:tailEnd len="sm" w="sm" type="none"/>
              </a:ln>
            </p:spPr>
          </p:cxnSp>
          <p:cxnSp>
            <p:nvCxnSpPr>
              <p:cNvPr id="2206" name="Google Shape;2206;p141"/>
              <p:cNvCxnSpPr>
                <a:stCxn id="2200" idx="7"/>
                <a:endCxn id="2203" idx="3"/>
              </p:cNvCxnSpPr>
              <p:nvPr/>
            </p:nvCxnSpPr>
            <p:spPr>
              <a:xfrm flipH="1" rot="10800000">
                <a:off x="3200566" y="1991000"/>
                <a:ext cx="141900" cy="136800"/>
              </a:xfrm>
              <a:prstGeom prst="straightConnector1">
                <a:avLst/>
              </a:prstGeom>
              <a:noFill/>
              <a:ln cap="flat" cmpd="sng" w="12700">
                <a:solidFill>
                  <a:srgbClr val="000000"/>
                </a:solidFill>
                <a:prstDash val="solid"/>
                <a:round/>
                <a:headEnd len="sm" w="sm" type="none"/>
                <a:tailEnd len="sm" w="sm" type="none"/>
              </a:ln>
            </p:spPr>
          </p:cxnSp>
        </p:grpSp>
        <p:grpSp>
          <p:nvGrpSpPr>
            <p:cNvPr id="2207" name="Google Shape;2207;p141"/>
            <p:cNvGrpSpPr/>
            <p:nvPr/>
          </p:nvGrpSpPr>
          <p:grpSpPr>
            <a:xfrm flipH="1">
              <a:off x="4790731" y="4757456"/>
              <a:ext cx="421180" cy="573360"/>
              <a:chOff x="6114879" y="4904463"/>
              <a:chExt cx="421180" cy="573360"/>
            </a:xfrm>
          </p:grpSpPr>
          <p:sp>
            <p:nvSpPr>
              <p:cNvPr id="2208" name="Google Shape;2208;p141"/>
              <p:cNvSpPr/>
              <p:nvPr/>
            </p:nvSpPr>
            <p:spPr>
              <a:xfrm>
                <a:off x="6237157" y="4904463"/>
                <a:ext cx="0" cy="9646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09" name="Google Shape;2209;p141"/>
              <p:cNvSpPr/>
              <p:nvPr/>
            </p:nvSpPr>
            <p:spPr>
              <a:xfrm>
                <a:off x="6415140" y="4904463"/>
                <a:ext cx="0" cy="96464"/>
              </a:xfrm>
              <a:custGeom>
                <a:rect b="b" l="l" r="r" t="t"/>
                <a:pathLst>
                  <a:path extrusionOk="0" h="51" w="120000">
                    <a:moveTo>
                      <a:pt x="0" y="0"/>
                    </a:moveTo>
                    <a:cubicBezTo>
                      <a:pt x="0" y="51"/>
                      <a:pt x="0" y="51"/>
                      <a:pt x="0" y="51"/>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0" name="Google Shape;2210;p141"/>
              <p:cNvSpPr/>
              <p:nvPr/>
            </p:nvSpPr>
            <p:spPr>
              <a:xfrm>
                <a:off x="6114879" y="4904463"/>
                <a:ext cx="63856" cy="97823"/>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1" name="Google Shape;2211;p141"/>
              <p:cNvSpPr/>
              <p:nvPr/>
            </p:nvSpPr>
            <p:spPr>
              <a:xfrm>
                <a:off x="6295579" y="4904463"/>
                <a:ext cx="59780" cy="97823"/>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2" name="Google Shape;2212;p141"/>
              <p:cNvSpPr/>
              <p:nvPr/>
            </p:nvSpPr>
            <p:spPr>
              <a:xfrm>
                <a:off x="6473561" y="4904463"/>
                <a:ext cx="62498" cy="97823"/>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3" name="Google Shape;2213;p141"/>
              <p:cNvSpPr/>
              <p:nvPr/>
            </p:nvSpPr>
            <p:spPr>
              <a:xfrm>
                <a:off x="6237157" y="5226462"/>
                <a:ext cx="0" cy="97823"/>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4" name="Google Shape;2214;p141"/>
              <p:cNvSpPr/>
              <p:nvPr/>
            </p:nvSpPr>
            <p:spPr>
              <a:xfrm>
                <a:off x="6415140" y="5226462"/>
                <a:ext cx="0" cy="97823"/>
              </a:xfrm>
              <a:custGeom>
                <a:rect b="b" l="l" r="r" t="t"/>
                <a:pathLst>
                  <a:path extrusionOk="0" h="52" w="120000">
                    <a:moveTo>
                      <a:pt x="0" y="0"/>
                    </a:moveTo>
                    <a:cubicBezTo>
                      <a:pt x="0" y="52"/>
                      <a:pt x="0" y="52"/>
                      <a:pt x="0" y="52"/>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5" name="Google Shape;2215;p141"/>
              <p:cNvSpPr/>
              <p:nvPr/>
            </p:nvSpPr>
            <p:spPr>
              <a:xfrm>
                <a:off x="6114879" y="5226462"/>
                <a:ext cx="63856" cy="97823"/>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6" name="Google Shape;2216;p141"/>
              <p:cNvSpPr/>
              <p:nvPr/>
            </p:nvSpPr>
            <p:spPr>
              <a:xfrm>
                <a:off x="6295579" y="5226462"/>
                <a:ext cx="59780" cy="97823"/>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7" name="Google Shape;2217;p141"/>
              <p:cNvSpPr/>
              <p:nvPr/>
            </p:nvSpPr>
            <p:spPr>
              <a:xfrm>
                <a:off x="6473561" y="5226462"/>
                <a:ext cx="62498" cy="97823"/>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8" name="Google Shape;2218;p141"/>
              <p:cNvSpPr/>
              <p:nvPr/>
            </p:nvSpPr>
            <p:spPr>
              <a:xfrm>
                <a:off x="6178735" y="5070218"/>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19" name="Google Shape;2219;p141"/>
              <p:cNvSpPr/>
              <p:nvPr/>
            </p:nvSpPr>
            <p:spPr>
              <a:xfrm>
                <a:off x="6355359" y="5070218"/>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0" name="Google Shape;2220;p141"/>
              <p:cNvSpPr/>
              <p:nvPr/>
            </p:nvSpPr>
            <p:spPr>
              <a:xfrm>
                <a:off x="6237157" y="5070218"/>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1" name="Google Shape;2221;p141"/>
              <p:cNvSpPr/>
              <p:nvPr/>
            </p:nvSpPr>
            <p:spPr>
              <a:xfrm>
                <a:off x="6415140" y="5070218"/>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2" name="Google Shape;2222;p141"/>
              <p:cNvSpPr/>
              <p:nvPr/>
            </p:nvSpPr>
            <p:spPr>
              <a:xfrm>
                <a:off x="6536059" y="5070218"/>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3" name="Google Shape;2223;p141"/>
              <p:cNvSpPr/>
              <p:nvPr/>
            </p:nvSpPr>
            <p:spPr>
              <a:xfrm>
                <a:off x="6178735" y="5381359"/>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4" name="Google Shape;2224;p141"/>
              <p:cNvSpPr/>
              <p:nvPr/>
            </p:nvSpPr>
            <p:spPr>
              <a:xfrm>
                <a:off x="6355359" y="5381359"/>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5" name="Google Shape;2225;p141"/>
              <p:cNvSpPr/>
              <p:nvPr/>
            </p:nvSpPr>
            <p:spPr>
              <a:xfrm>
                <a:off x="6237157" y="5381359"/>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6" name="Google Shape;2226;p141"/>
              <p:cNvSpPr/>
              <p:nvPr/>
            </p:nvSpPr>
            <p:spPr>
              <a:xfrm>
                <a:off x="6415140" y="5381359"/>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2227" name="Google Shape;2227;p141"/>
              <p:cNvSpPr/>
              <p:nvPr/>
            </p:nvSpPr>
            <p:spPr>
              <a:xfrm>
                <a:off x="6536059" y="5381359"/>
                <a:ext cx="0" cy="92388"/>
              </a:xfrm>
              <a:custGeom>
                <a:rect b="b" l="l" r="r" t="t"/>
                <a:pathLst>
                  <a:path extrusionOk="0" h="50" w="120000">
                    <a:moveTo>
                      <a:pt x="0" y="0"/>
                    </a:moveTo>
                    <a:cubicBezTo>
                      <a:pt x="0" y="50"/>
                      <a:pt x="0" y="50"/>
                      <a:pt x="0" y="50"/>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nvGrpSpPr>
            <p:cNvPr id="2228" name="Google Shape;2228;p141"/>
            <p:cNvGrpSpPr/>
            <p:nvPr/>
          </p:nvGrpSpPr>
          <p:grpSpPr>
            <a:xfrm>
              <a:off x="4519600" y="5105285"/>
              <a:ext cx="588354" cy="432095"/>
              <a:chOff x="4519600" y="5105285"/>
              <a:chExt cx="588354" cy="432095"/>
            </a:xfrm>
          </p:grpSpPr>
          <p:sp>
            <p:nvSpPr>
              <p:cNvPr id="2229" name="Google Shape;2229;p141"/>
              <p:cNvSpPr/>
              <p:nvPr/>
            </p:nvSpPr>
            <p:spPr>
              <a:xfrm>
                <a:off x="4519600" y="5105285"/>
                <a:ext cx="588354" cy="432095"/>
              </a:xfrm>
              <a:custGeom>
                <a:rect b="b" l="l" r="r" t="t"/>
                <a:pathLst>
                  <a:path extrusionOk="0" h="999" w="1650">
                    <a:moveTo>
                      <a:pt x="825" y="998"/>
                    </a:moveTo>
                    <a:lnTo>
                      <a:pt x="0" y="998"/>
                    </a:lnTo>
                    <a:lnTo>
                      <a:pt x="0" y="0"/>
                    </a:lnTo>
                    <a:lnTo>
                      <a:pt x="1649" y="0"/>
                    </a:lnTo>
                    <a:lnTo>
                      <a:pt x="1649" y="998"/>
                    </a:lnTo>
                    <a:lnTo>
                      <a:pt x="825" y="998"/>
                    </a:lnTo>
                  </a:path>
                </a:pathLst>
              </a:custGeom>
              <a:solidFill>
                <a:schemeClr val="lt1"/>
              </a:solidFill>
              <a:ln cap="sq" cmpd="sng" w="12700">
                <a:solidFill>
                  <a:srgbClr val="000000"/>
                </a:solidFill>
                <a:prstDash val="solid"/>
                <a:miter lim="800000"/>
                <a:headEnd len="med" w="med" type="none"/>
                <a:tailEnd len="med" w="med"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grpSp>
            <p:nvGrpSpPr>
              <p:cNvPr id="2230" name="Google Shape;2230;p141"/>
              <p:cNvGrpSpPr/>
              <p:nvPr/>
            </p:nvGrpSpPr>
            <p:grpSpPr>
              <a:xfrm>
                <a:off x="4883402" y="5290247"/>
                <a:ext cx="147374" cy="163703"/>
                <a:chOff x="1619756" y="3207967"/>
                <a:chExt cx="406559" cy="313488"/>
              </a:xfrm>
            </p:grpSpPr>
            <p:cxnSp>
              <p:nvCxnSpPr>
                <p:cNvPr id="2231" name="Google Shape;2231;p141"/>
                <p:cNvCxnSpPr/>
                <p:nvPr/>
              </p:nvCxnSpPr>
              <p:spPr>
                <a:xfrm rot="10800000">
                  <a:off x="1619756" y="3433284"/>
                  <a:ext cx="0" cy="88171"/>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2" name="Google Shape;2232;p141"/>
                <p:cNvCxnSpPr/>
                <p:nvPr/>
              </p:nvCxnSpPr>
              <p:spPr>
                <a:xfrm rot="10800000">
                  <a:off x="1721395" y="3335321"/>
                  <a:ext cx="0" cy="186134"/>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3" name="Google Shape;2233;p141"/>
                <p:cNvCxnSpPr/>
                <p:nvPr/>
              </p:nvCxnSpPr>
              <p:spPr>
                <a:xfrm rot="10800000">
                  <a:off x="1823035" y="3384303"/>
                  <a:ext cx="0" cy="137152"/>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4" name="Google Shape;2234;p141"/>
                <p:cNvCxnSpPr/>
                <p:nvPr/>
              </p:nvCxnSpPr>
              <p:spPr>
                <a:xfrm rot="10800000">
                  <a:off x="1924674" y="3207967"/>
                  <a:ext cx="0" cy="313488"/>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5" name="Google Shape;2235;p141"/>
                <p:cNvCxnSpPr/>
                <p:nvPr/>
              </p:nvCxnSpPr>
              <p:spPr>
                <a:xfrm rot="10800000">
                  <a:off x="2026315" y="3310830"/>
                  <a:ext cx="0" cy="210625"/>
                </a:xfrm>
                <a:prstGeom prst="straightConnector1">
                  <a:avLst/>
                </a:prstGeom>
                <a:solidFill>
                  <a:schemeClr val="lt1"/>
                </a:solidFill>
                <a:ln cap="sq" cmpd="sng" w="12700">
                  <a:solidFill>
                    <a:srgbClr val="000000"/>
                  </a:solidFill>
                  <a:prstDash val="solid"/>
                  <a:miter lim="800000"/>
                  <a:headEnd len="med" w="med" type="none"/>
                  <a:tailEnd len="med" w="med" type="none"/>
                </a:ln>
              </p:spPr>
            </p:cxnSp>
          </p:grpSp>
          <p:cxnSp>
            <p:nvCxnSpPr>
              <p:cNvPr id="2236" name="Google Shape;2236;p141"/>
              <p:cNvCxnSpPr/>
              <p:nvPr/>
            </p:nvCxnSpPr>
            <p:spPr>
              <a:xfrm>
                <a:off x="4903240" y="5225528"/>
                <a:ext cx="105244"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7" name="Google Shape;2237;p141"/>
              <p:cNvCxnSpPr/>
              <p:nvPr/>
            </p:nvCxnSpPr>
            <p:spPr>
              <a:xfrm>
                <a:off x="4987710" y="5177941"/>
                <a:ext cx="43067"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cxnSp>
            <p:nvCxnSpPr>
              <p:cNvPr id="2238" name="Google Shape;2238;p141"/>
              <p:cNvCxnSpPr/>
              <p:nvPr/>
            </p:nvCxnSpPr>
            <p:spPr>
              <a:xfrm>
                <a:off x="4903240" y="5177941"/>
                <a:ext cx="36503" cy="0"/>
              </a:xfrm>
              <a:prstGeom prst="straightConnector1">
                <a:avLst/>
              </a:prstGeom>
              <a:solidFill>
                <a:schemeClr val="lt1"/>
              </a:solidFill>
              <a:ln cap="sq" cmpd="sng" w="12700">
                <a:solidFill>
                  <a:srgbClr val="000000"/>
                </a:solidFill>
                <a:prstDash val="solid"/>
                <a:miter lim="800000"/>
                <a:headEnd len="med" w="med" type="none"/>
                <a:tailEnd len="med" w="med" type="none"/>
              </a:ln>
            </p:spPr>
          </p:cxnSp>
          <p:sp>
            <p:nvSpPr>
              <p:cNvPr id="2239" name="Google Shape;2239;p141"/>
              <p:cNvSpPr/>
              <p:nvPr/>
            </p:nvSpPr>
            <p:spPr>
              <a:xfrm>
                <a:off x="4955788" y="5170003"/>
                <a:ext cx="15876" cy="15876"/>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40" name="Google Shape;2240;p141"/>
              <p:cNvSpPr/>
              <p:nvPr/>
            </p:nvSpPr>
            <p:spPr>
              <a:xfrm>
                <a:off x="5023162" y="5217590"/>
                <a:ext cx="15876" cy="15876"/>
              </a:xfrm>
              <a:prstGeom prst="ellipse">
                <a:avLst/>
              </a:prstGeom>
              <a:solidFill>
                <a:schemeClr val="lt1"/>
              </a:solidFill>
              <a:ln cap="sq"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000000"/>
                  </a:solidFill>
                  <a:latin typeface="Arial"/>
                  <a:ea typeface="Arial"/>
                  <a:cs typeface="Arial"/>
                  <a:sym typeface="Arial"/>
                </a:endParaRPr>
              </a:p>
            </p:txBody>
          </p:sp>
          <p:sp>
            <p:nvSpPr>
              <p:cNvPr id="2241" name="Google Shape;2241;p141"/>
              <p:cNvSpPr/>
              <p:nvPr/>
            </p:nvSpPr>
            <p:spPr>
              <a:xfrm>
                <a:off x="4581006" y="5178415"/>
                <a:ext cx="252278" cy="281874"/>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grpSp>
      <p:sp>
        <p:nvSpPr>
          <p:cNvPr id="2242" name="Google Shape;2242;p141"/>
          <p:cNvSpPr txBox="1"/>
          <p:nvPr/>
        </p:nvSpPr>
        <p:spPr>
          <a:xfrm>
            <a:off x="4897135" y="1043080"/>
            <a:ext cx="2240280"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278D7"/>
              </a:buClr>
              <a:buSzPts val="1440"/>
              <a:buFont typeface="Arial"/>
              <a:buNone/>
            </a:pPr>
            <a:r>
              <a:t/>
            </a:r>
            <a:endParaRPr b="0" i="0" sz="1600" u="none" cap="none" strike="noStrike">
              <a:solidFill>
                <a:srgbClr val="0278D7"/>
              </a:solidFill>
              <a:latin typeface="Quattrocento Sans"/>
              <a:ea typeface="Quattrocento Sans"/>
              <a:cs typeface="Quattrocento Sans"/>
              <a:sym typeface="Quattrocento Sans"/>
            </a:endParaRPr>
          </a:p>
        </p:txBody>
      </p:sp>
      <p:sp>
        <p:nvSpPr>
          <p:cNvPr id="2243" name="Google Shape;2243;p141"/>
          <p:cNvSpPr txBox="1"/>
          <p:nvPr/>
        </p:nvSpPr>
        <p:spPr>
          <a:xfrm>
            <a:off x="7194537" y="1043080"/>
            <a:ext cx="2240280" cy="3385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278D7"/>
              </a:buClr>
              <a:buSzPts val="1440"/>
              <a:buFont typeface="Arial"/>
              <a:buNone/>
            </a:pPr>
            <a:r>
              <a:t/>
            </a:r>
            <a:endParaRPr b="0" i="0" sz="1600" u="none" cap="none" strike="noStrike">
              <a:solidFill>
                <a:srgbClr val="0278D7"/>
              </a:solidFill>
              <a:latin typeface="Quattrocento Sans"/>
              <a:ea typeface="Quattrocento Sans"/>
              <a:cs typeface="Quattrocento Sans"/>
              <a:sym typeface="Quattrocento Sans"/>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500"/>
                                        <p:tgtEl>
                                          <p:spTgt spid="2102"/>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500"/>
                                        <p:tgtEl>
                                          <p:spTgt spid="2107"/>
                                        </p:tgtEl>
                                      </p:cBhvr>
                                    </p:animEffect>
                                  </p:childTnLst>
                                </p:cTn>
                              </p:par>
                              <p:par>
                                <p:cTn fill="hold" nodeType="with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500"/>
                                        <p:tgtEl>
                                          <p:spTgt spid="2112"/>
                                        </p:tgtEl>
                                      </p:cBhvr>
                                    </p:animEffect>
                                  </p:childTnLst>
                                </p:cTn>
                              </p:par>
                              <p:par>
                                <p:cTn fill="hold" nodeType="with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500"/>
                                        <p:tgtEl>
                                          <p:spTgt spid="2117"/>
                                        </p:tgtEl>
                                      </p:cBhvr>
                                    </p:animEffect>
                                  </p:childTnLst>
                                </p:cTn>
                              </p:par>
                              <p:par>
                                <p:cTn fill="hold" nodeType="withEffect" presetClass="entr" presetID="10" presetSubtype="0">
                                  <p:stCondLst>
                                    <p:cond delay="0"/>
                                  </p:stCondLst>
                                  <p:childTnLst>
                                    <p:set>
                                      <p:cBhvr>
                                        <p:cTn dur="1" fill="hold">
                                          <p:stCondLst>
                                            <p:cond delay="0"/>
                                          </p:stCondLst>
                                        </p:cTn>
                                        <p:tgtEl>
                                          <p:spTgt spid="2123">
                                            <p:txEl>
                                              <p:pRg end="0" st="0"/>
                                            </p:txEl>
                                          </p:spTgt>
                                        </p:tgtEl>
                                        <p:attrNameLst>
                                          <p:attrName>style.visibility</p:attrName>
                                        </p:attrNameLst>
                                      </p:cBhvr>
                                      <p:to>
                                        <p:strVal val="visible"/>
                                      </p:to>
                                    </p:set>
                                    <p:animEffect filter="fade" transition="in">
                                      <p:cBhvr>
                                        <p:cTn dur="500"/>
                                        <p:tgtEl>
                                          <p:spTgt spid="21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28">
                                            <p:txEl>
                                              <p:pRg end="0" st="0"/>
                                            </p:txEl>
                                          </p:spTgt>
                                        </p:tgtEl>
                                        <p:attrNameLst>
                                          <p:attrName>style.visibility</p:attrName>
                                        </p:attrNameLst>
                                      </p:cBhvr>
                                      <p:to>
                                        <p:strVal val="visible"/>
                                      </p:to>
                                    </p:set>
                                    <p:animEffect filter="fade" transition="in">
                                      <p:cBhvr>
                                        <p:cTn dur="500"/>
                                        <p:tgtEl>
                                          <p:spTgt spid="21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500"/>
                                        <p:tgtEl>
                                          <p:spTgt spid="2133"/>
                                        </p:tgtEl>
                                      </p:cBhvr>
                                    </p:animEffect>
                                  </p:childTnLst>
                                </p:cTn>
                              </p:par>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par>
                                <p:cTn fill="hold" nodeType="withEffect" presetClass="entr" presetID="10" presetSubtype="0">
                                  <p:stCondLst>
                                    <p:cond delay="0"/>
                                  </p:stCondLst>
                                  <p:childTnLst>
                                    <p:set>
                                      <p:cBhvr>
                                        <p:cTn dur="1" fill="hold">
                                          <p:stCondLst>
                                            <p:cond delay="0"/>
                                          </p:stCondLst>
                                        </p:cTn>
                                        <p:tgtEl>
                                          <p:spTgt spid="2143">
                                            <p:txEl>
                                              <p:pRg end="0" st="0"/>
                                            </p:txEl>
                                          </p:spTgt>
                                        </p:tgtEl>
                                        <p:attrNameLst>
                                          <p:attrName>style.visibility</p:attrName>
                                        </p:attrNameLst>
                                      </p:cBhvr>
                                      <p:to>
                                        <p:strVal val="visible"/>
                                      </p:to>
                                    </p:set>
                                    <p:animEffect filter="fade" transition="in">
                                      <p:cBhvr>
                                        <p:cTn dur="500"/>
                                        <p:tgtEl>
                                          <p:spTgt spid="21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500"/>
                                        <p:tgtEl>
                                          <p:spTgt spid="2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500"/>
                                        <p:tgtEl>
                                          <p:spTgt spid="2103"/>
                                        </p:tgtEl>
                                      </p:cBhvr>
                                    </p:animEffect>
                                  </p:childTnLst>
                                </p:cTn>
                              </p:par>
                              <p:par>
                                <p:cTn fill="hold" nodeType="with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500"/>
                                        <p:tgtEl>
                                          <p:spTgt spid="2108"/>
                                        </p:tgtEl>
                                      </p:cBhvr>
                                    </p:animEffect>
                                  </p:childTnLst>
                                </p:cTn>
                              </p:par>
                              <p:par>
                                <p:cTn fill="hold" nodeType="with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500"/>
                                        <p:tgtEl>
                                          <p:spTgt spid="2113"/>
                                        </p:tgtEl>
                                      </p:cBhvr>
                                    </p:animEffect>
                                  </p:childTnLst>
                                </p:cTn>
                              </p:par>
                              <p:par>
                                <p:cTn fill="hold" nodeType="with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par>
                                <p:cTn fill="hold" nodeType="withEffect" presetClass="entr" presetID="10" presetSubtype="0">
                                  <p:stCondLst>
                                    <p:cond delay="0"/>
                                  </p:stCondLst>
                                  <p:childTnLst>
                                    <p:set>
                                      <p:cBhvr>
                                        <p:cTn dur="1" fill="hold">
                                          <p:stCondLst>
                                            <p:cond delay="0"/>
                                          </p:stCondLst>
                                        </p:cTn>
                                        <p:tgtEl>
                                          <p:spTgt spid="2124">
                                            <p:txEl>
                                              <p:pRg end="0" st="0"/>
                                            </p:txEl>
                                          </p:spTgt>
                                        </p:tgtEl>
                                        <p:attrNameLst>
                                          <p:attrName>style.visibility</p:attrName>
                                        </p:attrNameLst>
                                      </p:cBhvr>
                                      <p:to>
                                        <p:strVal val="visible"/>
                                      </p:to>
                                    </p:set>
                                    <p:animEffect filter="fade" transition="in">
                                      <p:cBhvr>
                                        <p:cTn dur="500"/>
                                        <p:tgtEl>
                                          <p:spTgt spid="212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29">
                                            <p:txEl>
                                              <p:pRg end="0" st="0"/>
                                            </p:txEl>
                                          </p:spTgt>
                                        </p:tgtEl>
                                        <p:attrNameLst>
                                          <p:attrName>style.visibility</p:attrName>
                                        </p:attrNameLst>
                                      </p:cBhvr>
                                      <p:to>
                                        <p:strVal val="visible"/>
                                      </p:to>
                                    </p:set>
                                    <p:animEffect filter="fade" transition="in">
                                      <p:cBhvr>
                                        <p:cTn dur="500"/>
                                        <p:tgtEl>
                                          <p:spTgt spid="2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par>
                                <p:cTn fill="hold" nodeType="with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par>
                                <p:cTn fill="hold" nodeType="withEffect" presetClass="entr" presetID="10" presetSubtype="0">
                                  <p:stCondLst>
                                    <p:cond delay="0"/>
                                  </p:stCondLst>
                                  <p:childTnLst>
                                    <p:set>
                                      <p:cBhvr>
                                        <p:cTn dur="1" fill="hold">
                                          <p:stCondLst>
                                            <p:cond delay="0"/>
                                          </p:stCondLst>
                                        </p:cTn>
                                        <p:tgtEl>
                                          <p:spTgt spid="2144">
                                            <p:txEl>
                                              <p:pRg end="0" st="0"/>
                                            </p:txEl>
                                          </p:spTgt>
                                        </p:tgtEl>
                                        <p:attrNameLst>
                                          <p:attrName>style.visibility</p:attrName>
                                        </p:attrNameLst>
                                      </p:cBhvr>
                                      <p:to>
                                        <p:strVal val="visible"/>
                                      </p:to>
                                    </p:set>
                                    <p:animEffect filter="fade" transition="in">
                                      <p:cBhvr>
                                        <p:cTn dur="500"/>
                                        <p:tgtEl>
                                          <p:spTgt spid="21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500"/>
                                        <p:tgtEl>
                                          <p:spTgt spid="2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4"/>
                                        </p:tgtEl>
                                        <p:attrNameLst>
                                          <p:attrName>style.visibility</p:attrName>
                                        </p:attrNameLst>
                                      </p:cBhvr>
                                      <p:to>
                                        <p:strVal val="visible"/>
                                      </p:to>
                                    </p:set>
                                    <p:animEffect filter="fade" transition="in">
                                      <p:cBhvr>
                                        <p:cTn dur="500"/>
                                        <p:tgtEl>
                                          <p:spTgt spid="2104"/>
                                        </p:tgtEl>
                                      </p:cBhvr>
                                    </p:animEffect>
                                  </p:childTnLst>
                                </p:cTn>
                              </p:par>
                              <p:par>
                                <p:cTn fill="hold" nodeType="with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500"/>
                                        <p:tgtEl>
                                          <p:spTgt spid="2109"/>
                                        </p:tgtEl>
                                      </p:cBhvr>
                                    </p:animEffect>
                                  </p:childTnLst>
                                </p:cTn>
                              </p:par>
                              <p:par>
                                <p:cTn fill="hold" nodeType="with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par>
                                <p:cTn fill="hold" nodeType="with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par>
                                <p:cTn fill="hold" nodeType="withEffect" presetClass="entr" presetID="10" presetSubtype="0">
                                  <p:stCondLst>
                                    <p:cond delay="0"/>
                                  </p:stCondLst>
                                  <p:childTnLst>
                                    <p:set>
                                      <p:cBhvr>
                                        <p:cTn dur="1" fill="hold">
                                          <p:stCondLst>
                                            <p:cond delay="0"/>
                                          </p:stCondLst>
                                        </p:cTn>
                                        <p:tgtEl>
                                          <p:spTgt spid="2125">
                                            <p:txEl>
                                              <p:pRg end="0" st="0"/>
                                            </p:txEl>
                                          </p:spTgt>
                                        </p:tgtEl>
                                        <p:attrNameLst>
                                          <p:attrName>style.visibility</p:attrName>
                                        </p:attrNameLst>
                                      </p:cBhvr>
                                      <p:to>
                                        <p:strVal val="visible"/>
                                      </p:to>
                                    </p:set>
                                    <p:animEffect filter="fade" transition="in">
                                      <p:cBhvr>
                                        <p:cTn dur="500"/>
                                        <p:tgtEl>
                                          <p:spTgt spid="212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0">
                                            <p:txEl>
                                              <p:pRg end="0" st="0"/>
                                            </p:txEl>
                                          </p:spTgt>
                                        </p:tgtEl>
                                        <p:attrNameLst>
                                          <p:attrName>style.visibility</p:attrName>
                                        </p:attrNameLst>
                                      </p:cBhvr>
                                      <p:to>
                                        <p:strVal val="visible"/>
                                      </p:to>
                                    </p:set>
                                    <p:animEffect filter="fade" transition="in">
                                      <p:cBhvr>
                                        <p:cTn dur="500"/>
                                        <p:tgtEl>
                                          <p:spTgt spid="213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par>
                                <p:cTn fill="hold" nodeType="with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5">
                                            <p:txEl>
                                              <p:pRg end="0" st="0"/>
                                            </p:txEl>
                                          </p:spTgt>
                                        </p:tgtEl>
                                        <p:attrNameLst>
                                          <p:attrName>style.visibility</p:attrName>
                                        </p:attrNameLst>
                                      </p:cBhvr>
                                      <p:to>
                                        <p:strVal val="visible"/>
                                      </p:to>
                                    </p:set>
                                    <p:animEffect filter="fade" transition="in">
                                      <p:cBhvr>
                                        <p:cTn dur="500"/>
                                        <p:tgtEl>
                                          <p:spTgt spid="214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par>
                                <p:cTn fill="hold" nodeType="with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5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5"/>
                                        </p:tgtEl>
                                        <p:attrNameLst>
                                          <p:attrName>style.visibility</p:attrName>
                                        </p:attrNameLst>
                                      </p:cBhvr>
                                      <p:to>
                                        <p:strVal val="visible"/>
                                      </p:to>
                                    </p:set>
                                    <p:animEffect filter="fade" transition="in">
                                      <p:cBhvr>
                                        <p:cTn dur="500"/>
                                        <p:tgtEl>
                                          <p:spTgt spid="2105"/>
                                        </p:tgtEl>
                                      </p:cBhvr>
                                    </p:animEffect>
                                  </p:childTnLst>
                                </p:cTn>
                              </p:par>
                              <p:par>
                                <p:cTn fill="hold" nodeType="withEffect" presetClass="entr" presetID="10" presetSubtype="0">
                                  <p:stCondLst>
                                    <p:cond delay="0"/>
                                  </p:stCondLst>
                                  <p:childTnLst>
                                    <p:set>
                                      <p:cBhvr>
                                        <p:cTn dur="1" fill="hold">
                                          <p:stCondLst>
                                            <p:cond delay="0"/>
                                          </p:stCondLst>
                                        </p:cTn>
                                        <p:tgtEl>
                                          <p:spTgt spid="2110"/>
                                        </p:tgtEl>
                                        <p:attrNameLst>
                                          <p:attrName>style.visibility</p:attrName>
                                        </p:attrNameLst>
                                      </p:cBhvr>
                                      <p:to>
                                        <p:strVal val="visible"/>
                                      </p:to>
                                    </p:set>
                                    <p:animEffect filter="fade" transition="in">
                                      <p:cBhvr>
                                        <p:cTn dur="500"/>
                                        <p:tgtEl>
                                          <p:spTgt spid="2110"/>
                                        </p:tgtEl>
                                      </p:cBhvr>
                                    </p:animEffect>
                                  </p:childTnLst>
                                </p:cTn>
                              </p:par>
                              <p:par>
                                <p:cTn fill="hold" nodeType="with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500"/>
                                        <p:tgtEl>
                                          <p:spTgt spid="2115"/>
                                        </p:tgtEl>
                                      </p:cBhvr>
                                    </p:animEffect>
                                  </p:childTnLst>
                                </p:cTn>
                              </p:par>
                              <p:par>
                                <p:cTn fill="hold" nodeType="withEffect" presetClass="entr" presetID="10" presetSubtype="0">
                                  <p:stCondLst>
                                    <p:cond delay="0"/>
                                  </p:stCondLst>
                                  <p:childTnLst>
                                    <p:set>
                                      <p:cBhvr>
                                        <p:cTn dur="1" fill="hold">
                                          <p:stCondLst>
                                            <p:cond delay="0"/>
                                          </p:stCondLst>
                                        </p:cTn>
                                        <p:tgtEl>
                                          <p:spTgt spid="2120"/>
                                        </p:tgtEl>
                                        <p:attrNameLst>
                                          <p:attrName>style.visibility</p:attrName>
                                        </p:attrNameLst>
                                      </p:cBhvr>
                                      <p:to>
                                        <p:strVal val="visible"/>
                                      </p:to>
                                    </p:set>
                                    <p:animEffect filter="fade" transition="in">
                                      <p:cBhvr>
                                        <p:cTn dur="500"/>
                                        <p:tgtEl>
                                          <p:spTgt spid="2120"/>
                                        </p:tgtEl>
                                      </p:cBhvr>
                                    </p:animEffect>
                                  </p:childTnLst>
                                </p:cTn>
                              </p:par>
                              <p:par>
                                <p:cTn fill="hold" nodeType="withEffect" presetClass="entr" presetID="10" presetSubtype="0">
                                  <p:stCondLst>
                                    <p:cond delay="0"/>
                                  </p:stCondLst>
                                  <p:childTnLst>
                                    <p:set>
                                      <p:cBhvr>
                                        <p:cTn dur="1" fill="hold">
                                          <p:stCondLst>
                                            <p:cond delay="0"/>
                                          </p:stCondLst>
                                        </p:cTn>
                                        <p:tgtEl>
                                          <p:spTgt spid="2126">
                                            <p:txEl>
                                              <p:pRg end="0" st="0"/>
                                            </p:txEl>
                                          </p:spTgt>
                                        </p:tgtEl>
                                        <p:attrNameLst>
                                          <p:attrName>style.visibility</p:attrName>
                                        </p:attrNameLst>
                                      </p:cBhvr>
                                      <p:to>
                                        <p:strVal val="visible"/>
                                      </p:to>
                                    </p:set>
                                    <p:animEffect filter="fade" transition="in">
                                      <p:cBhvr>
                                        <p:cTn dur="500"/>
                                        <p:tgtEl>
                                          <p:spTgt spid="21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1">
                                            <p:txEl>
                                              <p:pRg end="0" st="0"/>
                                            </p:txEl>
                                          </p:spTgt>
                                        </p:tgtEl>
                                        <p:attrNameLst>
                                          <p:attrName>style.visibility</p:attrName>
                                        </p:attrNameLst>
                                      </p:cBhvr>
                                      <p:to>
                                        <p:strVal val="visible"/>
                                      </p:to>
                                    </p:set>
                                    <p:animEffect filter="fade" transition="in">
                                      <p:cBhvr>
                                        <p:cTn dur="500"/>
                                        <p:tgtEl>
                                          <p:spTgt spid="2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500"/>
                                        <p:tgtEl>
                                          <p:spTgt spid="2135"/>
                                        </p:tgtEl>
                                      </p:cBhvr>
                                    </p:animEffect>
                                  </p:childTnLst>
                                </p:cTn>
                              </p:par>
                              <p:par>
                                <p:cTn fill="hold" nodeType="with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46">
                                            <p:txEl>
                                              <p:pRg end="0" st="0"/>
                                            </p:txEl>
                                          </p:spTgt>
                                        </p:tgtEl>
                                        <p:attrNameLst>
                                          <p:attrName>style.visibility</p:attrName>
                                        </p:attrNameLst>
                                      </p:cBhvr>
                                      <p:to>
                                        <p:strVal val="visible"/>
                                      </p:to>
                                    </p:set>
                                    <p:animEffect filter="fade" transition="in">
                                      <p:cBhvr>
                                        <p:cTn dur="500"/>
                                        <p:tgtEl>
                                          <p:spTgt spid="21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500"/>
                                        <p:tgtEl>
                                          <p:spTgt spid="2106"/>
                                        </p:tgtEl>
                                      </p:cBhvr>
                                    </p:animEffect>
                                  </p:childTnLst>
                                </p:cTn>
                              </p:par>
                              <p:par>
                                <p:cTn fill="hold" nodeType="with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500"/>
                                        <p:tgtEl>
                                          <p:spTgt spid="2111"/>
                                        </p:tgtEl>
                                      </p:cBhvr>
                                    </p:animEffect>
                                  </p:childTnLst>
                                </p:cTn>
                              </p:par>
                              <p:par>
                                <p:cTn fill="hold" nodeType="with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500"/>
                                        <p:tgtEl>
                                          <p:spTgt spid="2116"/>
                                        </p:tgtEl>
                                      </p:cBhvr>
                                    </p:animEffect>
                                  </p:childTnLst>
                                </p:cTn>
                              </p:par>
                              <p:par>
                                <p:cTn fill="hold" nodeType="with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5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27">
                                            <p:txEl>
                                              <p:pRg end="0" st="0"/>
                                            </p:txEl>
                                          </p:spTgt>
                                        </p:tgtEl>
                                        <p:attrNameLst>
                                          <p:attrName>style.visibility</p:attrName>
                                        </p:attrNameLst>
                                      </p:cBhvr>
                                      <p:to>
                                        <p:strVal val="visible"/>
                                      </p:to>
                                    </p:set>
                                    <p:animEffect filter="fade" transition="in">
                                      <p:cBhvr>
                                        <p:cTn dur="500"/>
                                        <p:tgtEl>
                                          <p:spTgt spid="212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2">
                                            <p:txEl>
                                              <p:pRg end="0" st="0"/>
                                            </p:txEl>
                                          </p:spTgt>
                                        </p:tgtEl>
                                        <p:attrNameLst>
                                          <p:attrName>style.visibility</p:attrName>
                                        </p:attrNameLst>
                                      </p:cBhvr>
                                      <p:to>
                                        <p:strVal val="visible"/>
                                      </p:to>
                                    </p:set>
                                    <p:animEffect filter="fade" transition="in">
                                      <p:cBhvr>
                                        <p:cTn dur="500"/>
                                        <p:tgtEl>
                                          <p:spTgt spid="213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par>
                                <p:cTn fill="hold" nodeType="with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par>
                                <p:cTn fill="hold" nodeType="withEffect" presetClass="entr" presetID="10" presetSubtype="0">
                                  <p:stCondLst>
                                    <p:cond delay="0"/>
                                  </p:stCondLst>
                                  <p:childTnLst>
                                    <p:set>
                                      <p:cBhvr>
                                        <p:cTn dur="1" fill="hold">
                                          <p:stCondLst>
                                            <p:cond delay="0"/>
                                          </p:stCondLst>
                                        </p:cTn>
                                        <p:tgtEl>
                                          <p:spTgt spid="2147">
                                            <p:txEl>
                                              <p:pRg end="0" st="0"/>
                                            </p:txEl>
                                          </p:spTgt>
                                        </p:tgtEl>
                                        <p:attrNameLst>
                                          <p:attrName>style.visibility</p:attrName>
                                        </p:attrNameLst>
                                      </p:cBhvr>
                                      <p:to>
                                        <p:strVal val="visible"/>
                                      </p:to>
                                    </p:set>
                                    <p:animEffect filter="fade" transition="in">
                                      <p:cBhvr>
                                        <p:cTn dur="500"/>
                                        <p:tgtEl>
                                          <p:spTgt spid="21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500"/>
                                        <p:tgtEl>
                                          <p:spTgt spid="2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7" name="Shape 2247"/>
        <p:cNvGrpSpPr/>
        <p:nvPr/>
      </p:nvGrpSpPr>
      <p:grpSpPr>
        <a:xfrm>
          <a:off x="0" y="0"/>
          <a:ext cx="0" cy="0"/>
          <a:chOff x="0" y="0"/>
          <a:chExt cx="0" cy="0"/>
        </a:xfrm>
      </p:grpSpPr>
      <p:sp>
        <p:nvSpPr>
          <p:cNvPr id="2248" name="Google Shape;2248;p142"/>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4800"/>
              <a:buFont typeface="Quattrocento Sans"/>
              <a:buNone/>
            </a:pPr>
            <a:r>
              <a:rPr lang="en-US"/>
              <a:t>Azure Databricks Events upcoming near you	</a:t>
            </a:r>
            <a:endParaRPr/>
          </a:p>
        </p:txBody>
      </p:sp>
      <p:sp>
        <p:nvSpPr>
          <p:cNvPr id="2249" name="Google Shape;2249;p142"/>
          <p:cNvSpPr txBox="1"/>
          <p:nvPr>
            <p:ph idx="1" type="body"/>
          </p:nvPr>
        </p:nvSpPr>
        <p:spPr>
          <a:xfrm>
            <a:off x="269245" y="1189178"/>
            <a:ext cx="11653521" cy="1575816"/>
          </a:xfrm>
          <a:prstGeom prst="rect">
            <a:avLst/>
          </a:prstGeom>
          <a:noFill/>
          <a:ln>
            <a:noFill/>
          </a:ln>
        </p:spPr>
        <p:txBody>
          <a:bodyPr anchorCtr="0" anchor="t" bIns="91425" lIns="146300" spcFirstLastPara="1" rIns="146300" wrap="square" tIns="91425">
            <a:noAutofit/>
          </a:bodyPr>
          <a:lstStyle/>
          <a:p>
            <a:pPr indent="-336015" lvl="0" marL="336015" rtl="0" algn="l">
              <a:lnSpc>
                <a:spcPct val="90000"/>
              </a:lnSpc>
              <a:spcBef>
                <a:spcPts val="0"/>
              </a:spcBef>
              <a:spcAft>
                <a:spcPts val="0"/>
              </a:spcAft>
              <a:buClr>
                <a:schemeClr val="dk1"/>
              </a:buClr>
              <a:buSzPts val="2880"/>
              <a:buChar char="•"/>
            </a:pPr>
            <a:r>
              <a:rPr lang="en-US" sz="3200"/>
              <a:t>1/24 Azure Databricks Jumpstart</a:t>
            </a:r>
            <a:endParaRPr/>
          </a:p>
          <a:p>
            <a:pPr indent="-336015" lvl="0" marL="336015" rtl="0" algn="l">
              <a:lnSpc>
                <a:spcPct val="90000"/>
              </a:lnSpc>
              <a:spcBef>
                <a:spcPts val="640"/>
              </a:spcBef>
              <a:spcAft>
                <a:spcPts val="0"/>
              </a:spcAft>
              <a:buClr>
                <a:schemeClr val="dk1"/>
              </a:buClr>
              <a:buSzPts val="2880"/>
              <a:buChar char="•"/>
            </a:pPr>
            <a:r>
              <a:rPr lang="en-US" sz="3200"/>
              <a:t>2/28 Azure Databricks Jumpstart</a:t>
            </a:r>
            <a:endParaRPr/>
          </a:p>
          <a:p>
            <a:pPr indent="0" lvl="0" marL="0" rtl="0" algn="l">
              <a:lnSpc>
                <a:spcPct val="90000"/>
              </a:lnSpc>
              <a:spcBef>
                <a:spcPts val="480"/>
              </a:spcBef>
              <a:spcAft>
                <a:spcPts val="0"/>
              </a:spcAft>
              <a:buClr>
                <a:schemeClr val="dk1"/>
              </a:buClr>
              <a:buSzPts val="2160"/>
              <a:buNone/>
            </a:pPr>
            <a:r>
              <a:rPr lang="en-US" sz="2400" u="sng">
                <a:solidFill>
                  <a:schemeClr val="hlink"/>
                </a:solidFill>
                <a:hlinkClick r:id="rId3"/>
              </a:rPr>
              <a:t>https://www.microsoftevents.com/profile/web/index.cfm?PKwebID=0x969571abcd</a:t>
            </a:r>
            <a:r>
              <a:rPr lang="en-US" sz="2400"/>
              <a:t> </a:t>
            </a:r>
            <a:endParaRPr/>
          </a:p>
        </p:txBody>
      </p:sp>
      <p:sp>
        <p:nvSpPr>
          <p:cNvPr id="2250" name="Google Shape;2250;p142"/>
          <p:cNvSpPr/>
          <p:nvPr/>
        </p:nvSpPr>
        <p:spPr>
          <a:xfrm>
            <a:off x="467215" y="3369193"/>
            <a:ext cx="10032274" cy="150502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7"/>
              </a:buClr>
              <a:buSzPts val="2800"/>
              <a:buFont typeface="Quattrocento Sans"/>
              <a:buNone/>
            </a:pPr>
            <a:r>
              <a:rPr b="0" i="0" lang="en-US" sz="2800" u="none" cap="none" strike="noStrike">
                <a:solidFill>
                  <a:srgbClr val="0078D7"/>
                </a:solidFill>
                <a:latin typeface="Quattrocento Sans"/>
                <a:ea typeface="Quattrocento Sans"/>
                <a:cs typeface="Quattrocento Sans"/>
                <a:sym typeface="Quattrocento Sans"/>
              </a:rPr>
              <a:t>Azure Databricks Home </a:t>
            </a:r>
            <a:endParaRPr/>
          </a:p>
          <a:p>
            <a:pPr indent="0" lvl="0" marL="0" marR="0" rtl="0" algn="ctr">
              <a:lnSpc>
                <a:spcPct val="90000"/>
              </a:lnSpc>
              <a:spcBef>
                <a:spcPts val="0"/>
              </a:spcBef>
              <a:spcAft>
                <a:spcPts val="0"/>
              </a:spcAft>
              <a:buClr>
                <a:srgbClr val="0078D7"/>
              </a:buClr>
              <a:buSzPts val="2800"/>
              <a:buFont typeface="Quattrocento Sans"/>
              <a:buNone/>
            </a:pPr>
            <a:r>
              <a:rPr b="0" i="0" lang="en-US" sz="2800" u="none" cap="none" strike="noStrike">
                <a:solidFill>
                  <a:srgbClr val="0078D7"/>
                </a:solidFill>
                <a:latin typeface="Quattrocento Sans"/>
                <a:ea typeface="Quattrocento Sans"/>
                <a:cs typeface="Quattrocento Sans"/>
                <a:sym typeface="Quattrocento Sans"/>
              </a:rPr>
              <a:t>Documentation</a:t>
            </a:r>
            <a:r>
              <a:rPr lang="en-US" sz="2800">
                <a:solidFill>
                  <a:srgbClr val="0078D7"/>
                </a:solidFill>
                <a:latin typeface="Quattrocento Sans"/>
                <a:ea typeface="Quattrocento Sans"/>
                <a:cs typeface="Quattrocento Sans"/>
                <a:sym typeface="Quattrocento Sans"/>
              </a:rPr>
              <a:t>, Pricing, Get Started Information</a:t>
            </a:r>
            <a:endParaRPr/>
          </a:p>
          <a:p>
            <a:pPr indent="0" lvl="0" marL="0" marR="0" rtl="0" algn="ctr">
              <a:lnSpc>
                <a:spcPct val="90000"/>
              </a:lnSpc>
              <a:spcBef>
                <a:spcPts val="0"/>
              </a:spcBef>
              <a:spcAft>
                <a:spcPts val="0"/>
              </a:spcAft>
              <a:buNone/>
            </a:pPr>
            <a:r>
              <a:rPr b="1" lang="en-US" sz="2800" u="sng">
                <a:solidFill>
                  <a:schemeClr val="hlink"/>
                </a:solidFill>
                <a:latin typeface="Quattrocento Sans"/>
                <a:ea typeface="Quattrocento Sans"/>
                <a:cs typeface="Quattrocento Sans"/>
                <a:sym typeface="Quattrocento Sans"/>
                <a:hlinkClick r:id="rId4"/>
              </a:rPr>
              <a:t>https://azure.microsoft.com/en-us/services/databricks/</a:t>
            </a:r>
            <a:endParaRPr b="1" sz="2800">
              <a:solidFill>
                <a:srgbClr val="505050"/>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78D7"/>
              </a:buClr>
              <a:buSzPts val="1800"/>
              <a:buFont typeface="Quattrocento Sans"/>
              <a:buNone/>
            </a:pPr>
            <a:r>
              <a:rPr lang="en-US" sz="1800">
                <a:solidFill>
                  <a:srgbClr val="0078D7"/>
                </a:solidFill>
                <a:latin typeface="Quattrocento Sans"/>
                <a:ea typeface="Quattrocento Sans"/>
                <a:cs typeface="Quattrocento Sans"/>
                <a:sym typeface="Quattrocento Sans"/>
              </a:rPr>
              <a:t> </a:t>
            </a:r>
            <a:endParaRPr b="0" i="0" sz="1800" u="none" cap="none" strike="noStrike">
              <a:solidFill>
                <a:srgbClr val="0078D7"/>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25"/>
          <p:cNvSpPr txBox="1"/>
          <p:nvPr>
            <p:ph idx="12" type="sldNum"/>
          </p:nvPr>
        </p:nvSpPr>
        <p:spPr>
          <a:xfrm>
            <a:off x="11754354" y="6446442"/>
            <a:ext cx="342900" cy="2973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FFFFFF"/>
              </a:buClr>
              <a:buSzPts val="1100"/>
              <a:buFont typeface="Calibri"/>
              <a:buNone/>
            </a:pPr>
            <a:fld id="{00000000-1234-1234-1234-123412341234}" type="slidenum">
              <a:rPr b="0" i="0" lang="en-US" sz="1100" u="none" cap="none" strike="noStrike">
                <a:solidFill>
                  <a:srgbClr val="FFFFFF"/>
                </a:solidFill>
                <a:latin typeface="Calibri"/>
                <a:ea typeface="Calibri"/>
                <a:cs typeface="Calibri"/>
                <a:sym typeface="Calibri"/>
              </a:rPr>
              <a:t>‹#›</a:t>
            </a:fld>
            <a:endParaRPr b="0" i="0" sz="1100" u="none" cap="none" strike="noStrike">
              <a:solidFill>
                <a:srgbClr val="FFFFFF"/>
              </a:solidFill>
              <a:latin typeface="Calibri"/>
              <a:ea typeface="Calibri"/>
              <a:cs typeface="Calibri"/>
              <a:sym typeface="Calibri"/>
            </a:endParaRPr>
          </a:p>
        </p:txBody>
      </p:sp>
      <p:sp>
        <p:nvSpPr>
          <p:cNvPr id="1286" name="Google Shape;1286;p125"/>
          <p:cNvSpPr txBox="1"/>
          <p:nvPr/>
        </p:nvSpPr>
        <p:spPr>
          <a:xfrm>
            <a:off x="2937391" y="1619304"/>
            <a:ext cx="8344500" cy="91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700"/>
              <a:buFont typeface="Source Sans Pro"/>
              <a:buNone/>
            </a:pPr>
            <a:r>
              <a:rPr b="0" i="0" lang="en-US" sz="2700" u="none" cap="none" strike="noStrike">
                <a:solidFill>
                  <a:srgbClr val="FFFFFF"/>
                </a:solidFill>
                <a:latin typeface="Source Sans Pro"/>
                <a:ea typeface="Source Sans Pro"/>
                <a:cs typeface="Source Sans Pro"/>
                <a:sym typeface="Source Sans Pro"/>
              </a:rPr>
              <a:t>Accelerate innovation by unifying data science, engineering and business</a:t>
            </a:r>
            <a:endParaRPr b="0" i="0" sz="1500" u="none" cap="none" strike="noStrike">
              <a:solidFill>
                <a:srgbClr val="000000"/>
              </a:solidFill>
              <a:latin typeface="Arial"/>
              <a:ea typeface="Arial"/>
              <a:cs typeface="Arial"/>
              <a:sym typeface="Arial"/>
            </a:endParaRPr>
          </a:p>
        </p:txBody>
      </p:sp>
      <p:sp>
        <p:nvSpPr>
          <p:cNvPr id="1287" name="Google Shape;1287;p125"/>
          <p:cNvSpPr txBox="1"/>
          <p:nvPr/>
        </p:nvSpPr>
        <p:spPr>
          <a:xfrm>
            <a:off x="2937391" y="4207244"/>
            <a:ext cx="8171100" cy="19392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FFFFFF"/>
              </a:buClr>
              <a:buSzPts val="2700"/>
              <a:buFont typeface="Arial"/>
              <a:buChar char="•"/>
            </a:pPr>
            <a:r>
              <a:rPr b="0" i="0" lang="en-US" sz="2700" u="none" cap="none" strike="noStrike">
                <a:solidFill>
                  <a:srgbClr val="FFFFFF"/>
                </a:solidFill>
                <a:latin typeface="Source Sans Pro"/>
                <a:ea typeface="Source Sans Pro"/>
                <a:cs typeface="Source Sans Pro"/>
                <a:sym typeface="Source Sans Pro"/>
              </a:rPr>
              <a:t>Founded by the creators of Apache Spark</a:t>
            </a:r>
            <a:endParaRPr b="0" i="0" sz="1500" u="none" cap="none" strike="noStrike">
              <a:solidFill>
                <a:srgbClr val="000000"/>
              </a:solidFill>
              <a:latin typeface="Arial"/>
              <a:ea typeface="Arial"/>
              <a:cs typeface="Arial"/>
              <a:sym typeface="Arial"/>
            </a:endParaRPr>
          </a:p>
          <a:p>
            <a:pPr indent="-292100" lvl="0" marL="292100" marR="0" rtl="0" algn="l">
              <a:lnSpc>
                <a:spcPct val="100000"/>
              </a:lnSpc>
              <a:spcBef>
                <a:spcPts val="800"/>
              </a:spcBef>
              <a:spcAft>
                <a:spcPts val="0"/>
              </a:spcAft>
              <a:buClr>
                <a:srgbClr val="FFFFFF"/>
              </a:buClr>
              <a:buSzPts val="2700"/>
              <a:buFont typeface="Arial"/>
              <a:buChar char="•"/>
            </a:pPr>
            <a:r>
              <a:rPr b="0" i="0" lang="en-US" sz="2700" u="none" cap="none" strike="noStrike">
                <a:solidFill>
                  <a:srgbClr val="FFFFFF"/>
                </a:solidFill>
                <a:latin typeface="Source Sans Pro"/>
                <a:ea typeface="Source Sans Pro"/>
                <a:cs typeface="Source Sans Pro"/>
                <a:sym typeface="Source Sans Pro"/>
              </a:rPr>
              <a:t>Contributes </a:t>
            </a:r>
            <a:r>
              <a:rPr b="1" i="0" lang="en-US" sz="2700" u="none" cap="none" strike="noStrike">
                <a:solidFill>
                  <a:srgbClr val="1EA3B5"/>
                </a:solidFill>
                <a:latin typeface="Source Sans Pro"/>
                <a:ea typeface="Source Sans Pro"/>
                <a:cs typeface="Source Sans Pro"/>
                <a:sym typeface="Source Sans Pro"/>
              </a:rPr>
              <a:t>75%</a:t>
            </a:r>
            <a:r>
              <a:rPr b="0" i="0" lang="en-US" sz="2700" u="none" cap="none" strike="noStrike">
                <a:solidFill>
                  <a:srgbClr val="1EA3B5"/>
                </a:solidFill>
                <a:latin typeface="Source Sans Pro"/>
                <a:ea typeface="Source Sans Pro"/>
                <a:cs typeface="Source Sans Pro"/>
                <a:sym typeface="Source Sans Pro"/>
              </a:rPr>
              <a:t> </a:t>
            </a:r>
            <a:r>
              <a:rPr b="0" i="0" lang="en-US" sz="2700" u="none" cap="none" strike="noStrike">
                <a:solidFill>
                  <a:srgbClr val="FFFFFF"/>
                </a:solidFill>
                <a:latin typeface="Source Sans Pro"/>
                <a:ea typeface="Source Sans Pro"/>
                <a:cs typeface="Source Sans Pro"/>
                <a:sym typeface="Source Sans Pro"/>
              </a:rPr>
              <a:t>of the open source code, </a:t>
            </a:r>
            <a:r>
              <a:rPr b="1" i="0" lang="en-US" sz="2700" u="none" cap="none" strike="noStrike">
                <a:solidFill>
                  <a:srgbClr val="1EA3B5"/>
                </a:solidFill>
                <a:latin typeface="Source Sans Pro"/>
                <a:ea typeface="Source Sans Pro"/>
                <a:cs typeface="Source Sans Pro"/>
                <a:sym typeface="Source Sans Pro"/>
              </a:rPr>
              <a:t>10x</a:t>
            </a:r>
            <a:r>
              <a:rPr b="0" i="0" lang="en-US" sz="2700" u="none" cap="none" strike="noStrike">
                <a:solidFill>
                  <a:srgbClr val="FFFFFF"/>
                </a:solidFill>
                <a:latin typeface="Source Sans Pro"/>
                <a:ea typeface="Source Sans Pro"/>
                <a:cs typeface="Source Sans Pro"/>
                <a:sym typeface="Source Sans Pro"/>
              </a:rPr>
              <a:t> more than any other company</a:t>
            </a:r>
            <a:endParaRPr b="0" i="0" sz="1500" u="none" cap="none" strike="noStrike">
              <a:solidFill>
                <a:srgbClr val="000000"/>
              </a:solidFill>
              <a:latin typeface="Arial"/>
              <a:ea typeface="Arial"/>
              <a:cs typeface="Arial"/>
              <a:sym typeface="Arial"/>
            </a:endParaRPr>
          </a:p>
          <a:p>
            <a:pPr indent="-292100" lvl="0" marL="292100" marR="0" rtl="0" algn="l">
              <a:lnSpc>
                <a:spcPct val="100000"/>
              </a:lnSpc>
              <a:spcBef>
                <a:spcPts val="800"/>
              </a:spcBef>
              <a:spcAft>
                <a:spcPts val="0"/>
              </a:spcAft>
              <a:buClr>
                <a:srgbClr val="FFFFFF"/>
              </a:buClr>
              <a:buSzPts val="2700"/>
              <a:buFont typeface="Arial"/>
              <a:buChar char="•"/>
            </a:pPr>
            <a:r>
              <a:rPr b="0" i="0" lang="en-US" sz="2700" u="none" cap="none" strike="noStrike">
                <a:solidFill>
                  <a:srgbClr val="FFFFFF"/>
                </a:solidFill>
                <a:latin typeface="Source Sans Pro"/>
                <a:ea typeface="Source Sans Pro"/>
                <a:cs typeface="Source Sans Pro"/>
                <a:sym typeface="Source Sans Pro"/>
              </a:rPr>
              <a:t>Trained </a:t>
            </a:r>
            <a:r>
              <a:rPr b="1" i="0" lang="en-US" sz="2700" u="none" cap="none" strike="noStrike">
                <a:solidFill>
                  <a:srgbClr val="1EA3B5"/>
                </a:solidFill>
                <a:latin typeface="Source Sans Pro"/>
                <a:ea typeface="Source Sans Pro"/>
                <a:cs typeface="Source Sans Pro"/>
                <a:sym typeface="Source Sans Pro"/>
              </a:rPr>
              <a:t>100k+</a:t>
            </a:r>
            <a:r>
              <a:rPr b="0" i="0" lang="en-US" sz="2700" u="none" cap="none" strike="noStrike">
                <a:solidFill>
                  <a:srgbClr val="1EA3B5"/>
                </a:solidFill>
                <a:latin typeface="Source Sans Pro"/>
                <a:ea typeface="Source Sans Pro"/>
                <a:cs typeface="Source Sans Pro"/>
                <a:sym typeface="Source Sans Pro"/>
              </a:rPr>
              <a:t> </a:t>
            </a:r>
            <a:r>
              <a:rPr b="0" i="0" lang="en-US" sz="2700" u="none" cap="none" strike="noStrike">
                <a:solidFill>
                  <a:srgbClr val="FFFFFF"/>
                </a:solidFill>
                <a:latin typeface="Source Sans Pro"/>
                <a:ea typeface="Source Sans Pro"/>
                <a:cs typeface="Source Sans Pro"/>
                <a:sym typeface="Source Sans Pro"/>
              </a:rPr>
              <a:t>Spark users on the Databricks platform</a:t>
            </a:r>
            <a:endParaRPr b="0" i="0" sz="1500" u="none" cap="none" strike="noStrike">
              <a:solidFill>
                <a:srgbClr val="000000"/>
              </a:solidFill>
              <a:latin typeface="Arial"/>
              <a:ea typeface="Arial"/>
              <a:cs typeface="Arial"/>
              <a:sym typeface="Arial"/>
            </a:endParaRPr>
          </a:p>
        </p:txBody>
      </p:sp>
      <p:sp>
        <p:nvSpPr>
          <p:cNvPr id="1288" name="Google Shape;1288;p125"/>
          <p:cNvSpPr txBox="1"/>
          <p:nvPr/>
        </p:nvSpPr>
        <p:spPr>
          <a:xfrm>
            <a:off x="543107" y="1613816"/>
            <a:ext cx="1543601"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A3B5"/>
              </a:buClr>
              <a:buSzPts val="2800"/>
              <a:buFont typeface="Source Sans Pro SemiBold"/>
              <a:buNone/>
            </a:pPr>
            <a:r>
              <a:rPr b="1" i="0" lang="en-US" sz="2800" u="none" cap="none" strike="noStrike">
                <a:solidFill>
                  <a:srgbClr val="1EA3B5"/>
                </a:solidFill>
                <a:latin typeface="Source Sans Pro SemiBold"/>
                <a:ea typeface="Source Sans Pro SemiBold"/>
                <a:cs typeface="Source Sans Pro SemiBold"/>
                <a:sym typeface="Source Sans Pro SemiBold"/>
              </a:rPr>
              <a:t>VISION</a:t>
            </a:r>
            <a:endParaRPr b="0" i="0" sz="1500" u="none" cap="none" strike="noStrike">
              <a:solidFill>
                <a:srgbClr val="000000"/>
              </a:solidFill>
              <a:latin typeface="Arial"/>
              <a:ea typeface="Arial"/>
              <a:cs typeface="Arial"/>
              <a:sym typeface="Arial"/>
            </a:endParaRPr>
          </a:p>
        </p:txBody>
      </p:sp>
      <p:sp>
        <p:nvSpPr>
          <p:cNvPr id="1289" name="Google Shape;1289;p125"/>
          <p:cNvSpPr txBox="1"/>
          <p:nvPr/>
        </p:nvSpPr>
        <p:spPr>
          <a:xfrm>
            <a:off x="543108" y="4207244"/>
            <a:ext cx="2226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A3B5"/>
              </a:buClr>
              <a:buSzPts val="2800"/>
              <a:buFont typeface="Source Sans Pro SemiBold"/>
              <a:buNone/>
            </a:pPr>
            <a:r>
              <a:rPr b="1" i="0" lang="en-US" sz="2800" u="none" cap="none" strike="noStrike">
                <a:solidFill>
                  <a:srgbClr val="1EA3B5"/>
                </a:solidFill>
                <a:latin typeface="Source Sans Pro SemiBold"/>
                <a:ea typeface="Source Sans Pro SemiBold"/>
                <a:cs typeface="Source Sans Pro SemiBold"/>
                <a:sym typeface="Source Sans Pro SemiBold"/>
              </a:rPr>
              <a:t>WHO WE ARE</a:t>
            </a:r>
            <a:endParaRPr b="0" i="0" sz="1500" u="none" cap="none" strike="noStrike">
              <a:solidFill>
                <a:srgbClr val="000000"/>
              </a:solidFill>
              <a:latin typeface="Arial"/>
              <a:ea typeface="Arial"/>
              <a:cs typeface="Arial"/>
              <a:sym typeface="Arial"/>
            </a:endParaRPr>
          </a:p>
        </p:txBody>
      </p:sp>
      <p:sp>
        <p:nvSpPr>
          <p:cNvPr id="1290" name="Google Shape;1290;p125"/>
          <p:cNvSpPr txBox="1"/>
          <p:nvPr/>
        </p:nvSpPr>
        <p:spPr>
          <a:xfrm>
            <a:off x="2937391" y="3070847"/>
            <a:ext cx="8171100" cy="5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700"/>
              <a:buFont typeface="Source Sans Pro"/>
              <a:buNone/>
            </a:pPr>
            <a:r>
              <a:rPr b="0" i="0" lang="en-US" sz="2700" u="none" cap="none" strike="noStrike">
                <a:solidFill>
                  <a:srgbClr val="FFFFFF"/>
                </a:solidFill>
                <a:latin typeface="Source Sans Pro"/>
                <a:ea typeface="Source Sans Pro"/>
                <a:cs typeface="Source Sans Pro"/>
                <a:sym typeface="Source Sans Pro"/>
              </a:rPr>
              <a:t>Unified Analytics Platform powered by Apache Spark</a:t>
            </a:r>
            <a:endParaRPr b="0" i="0" sz="1500" u="none" cap="none" strike="noStrike">
              <a:solidFill>
                <a:srgbClr val="000000"/>
              </a:solidFill>
              <a:latin typeface="Arial"/>
              <a:ea typeface="Arial"/>
              <a:cs typeface="Arial"/>
              <a:sym typeface="Arial"/>
            </a:endParaRPr>
          </a:p>
        </p:txBody>
      </p:sp>
      <p:sp>
        <p:nvSpPr>
          <p:cNvPr id="1291" name="Google Shape;1291;p125"/>
          <p:cNvSpPr txBox="1"/>
          <p:nvPr/>
        </p:nvSpPr>
        <p:spPr>
          <a:xfrm>
            <a:off x="543107" y="3070847"/>
            <a:ext cx="2090678"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A3B5"/>
              </a:buClr>
              <a:buSzPts val="2800"/>
              <a:buFont typeface="Source Sans Pro SemiBold"/>
              <a:buNone/>
            </a:pPr>
            <a:r>
              <a:rPr b="1" i="0" lang="en-US" sz="2800" u="none" cap="none" strike="noStrike">
                <a:solidFill>
                  <a:srgbClr val="1EA3B5"/>
                </a:solidFill>
                <a:latin typeface="Source Sans Pro SemiBold"/>
                <a:ea typeface="Source Sans Pro SemiBold"/>
                <a:cs typeface="Source Sans Pro SemiBold"/>
                <a:sym typeface="Source Sans Pro SemiBold"/>
              </a:rPr>
              <a:t>PRODUCT</a:t>
            </a:r>
            <a:endParaRPr b="0" i="0" sz="1500" u="none" cap="none" strike="noStrike">
              <a:solidFill>
                <a:srgbClr val="000000"/>
              </a:solidFill>
              <a:latin typeface="Arial"/>
              <a:ea typeface="Arial"/>
              <a:cs typeface="Arial"/>
              <a:sym typeface="Arial"/>
            </a:endParaRPr>
          </a:p>
        </p:txBody>
      </p:sp>
      <p:cxnSp>
        <p:nvCxnSpPr>
          <p:cNvPr id="1292" name="Google Shape;1292;p125"/>
          <p:cNvCxnSpPr/>
          <p:nvPr/>
        </p:nvCxnSpPr>
        <p:spPr>
          <a:xfrm>
            <a:off x="603316" y="2752350"/>
            <a:ext cx="10678500" cy="0"/>
          </a:xfrm>
          <a:prstGeom prst="straightConnector1">
            <a:avLst/>
          </a:prstGeom>
          <a:noFill/>
          <a:ln cap="flat" cmpd="sng" w="9525">
            <a:solidFill>
              <a:schemeClr val="lt1"/>
            </a:solidFill>
            <a:prstDash val="solid"/>
            <a:round/>
            <a:headEnd len="sm" w="sm" type="none"/>
            <a:tailEnd len="sm" w="sm" type="none"/>
          </a:ln>
        </p:spPr>
      </p:cxnSp>
      <p:cxnSp>
        <p:nvCxnSpPr>
          <p:cNvPr id="1293" name="Google Shape;1293;p125"/>
          <p:cNvCxnSpPr/>
          <p:nvPr/>
        </p:nvCxnSpPr>
        <p:spPr>
          <a:xfrm>
            <a:off x="603316" y="3937716"/>
            <a:ext cx="10678500" cy="0"/>
          </a:xfrm>
          <a:prstGeom prst="straightConnector1">
            <a:avLst/>
          </a:prstGeom>
          <a:noFill/>
          <a:ln cap="flat" cmpd="sng" w="9525">
            <a:solidFill>
              <a:schemeClr val="lt1"/>
            </a:solidFill>
            <a:prstDash val="solid"/>
            <a:round/>
            <a:headEnd len="sm" w="sm" type="none"/>
            <a:tailEnd len="sm" w="sm" type="none"/>
          </a:ln>
        </p:spPr>
      </p:cxnSp>
      <p:pic>
        <p:nvPicPr>
          <p:cNvPr id="1294" name="Google Shape;1294;p125"/>
          <p:cNvPicPr preferRelativeResize="0"/>
          <p:nvPr/>
        </p:nvPicPr>
        <p:blipFill rotWithShape="1">
          <a:blip r:embed="rId3">
            <a:alphaModFix/>
          </a:blip>
          <a:srcRect b="0" l="0" r="0" t="0"/>
          <a:stretch/>
        </p:blipFill>
        <p:spPr>
          <a:xfrm>
            <a:off x="3603719" y="486525"/>
            <a:ext cx="4397280" cy="747238"/>
          </a:xfrm>
          <a:prstGeom prst="rect">
            <a:avLst/>
          </a:prstGeom>
          <a:noFill/>
          <a:ln>
            <a:noFill/>
          </a:ln>
        </p:spPr>
      </p:pic>
      <p:pic>
        <p:nvPicPr>
          <p:cNvPr id="1295" name="Google Shape;1295;p125"/>
          <p:cNvPicPr preferRelativeResize="0"/>
          <p:nvPr/>
        </p:nvPicPr>
        <p:blipFill rotWithShape="1">
          <a:blip r:embed="rId4">
            <a:alphaModFix/>
          </a:blip>
          <a:srcRect b="0" l="0" r="0" t="0"/>
          <a:stretch/>
        </p:blipFill>
        <p:spPr>
          <a:xfrm>
            <a:off x="792446" y="5197453"/>
            <a:ext cx="1465502" cy="785018"/>
          </a:xfrm>
          <a:prstGeom prst="rect">
            <a:avLst/>
          </a:prstGeom>
          <a:noFill/>
          <a:ln>
            <a:noFill/>
          </a:ln>
        </p:spPr>
      </p:pic>
      <p:sp>
        <p:nvSpPr>
          <p:cNvPr id="1296" name="Google Shape;1296;p125"/>
          <p:cNvSpPr txBox="1"/>
          <p:nvPr/>
        </p:nvSpPr>
        <p:spPr>
          <a:xfrm>
            <a:off x="11333133" y="118333"/>
            <a:ext cx="720900" cy="785100"/>
          </a:xfrm>
          <a:prstGeom prst="rect">
            <a:avLst/>
          </a:prstGeom>
          <a:solidFill>
            <a:srgbClr val="000000"/>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5" name="Shape 2255"/>
        <p:cNvGrpSpPr/>
        <p:nvPr/>
      </p:nvGrpSpPr>
      <p:grpSpPr>
        <a:xfrm>
          <a:off x="0" y="0"/>
          <a:ext cx="0" cy="0"/>
          <a:chOff x="0" y="0"/>
          <a:chExt cx="0" cy="0"/>
        </a:xfrm>
      </p:grpSpPr>
      <p:sp>
        <p:nvSpPr>
          <p:cNvPr id="2256" name="Google Shape;2256;p143"/>
          <p:cNvSpPr txBox="1"/>
          <p:nvPr>
            <p:ph type="title"/>
          </p:nvPr>
        </p:nvSpPr>
        <p:spPr>
          <a:xfrm>
            <a:off x="224416" y="3185486"/>
            <a:ext cx="9859116" cy="1108608"/>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7000"/>
              <a:buFont typeface="Quattrocento Sans"/>
              <a:buNone/>
            </a:pPr>
            <a:r>
              <a:rPr lang="en-US"/>
              <a:t>Demo – Abhinav Garg</a:t>
            </a:r>
            <a:endParaRPr/>
          </a:p>
        </p:txBody>
      </p:sp>
    </p:spTree>
  </p:cSld>
  <p:clrMapOvr>
    <a:masterClrMapping/>
  </p:clrMapOvr>
  <mc:AlternateContent>
    <mc:Choice Requires="p14">
      <p:transition spd="slow" p14:dur="34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26"/>
          <p:cNvSpPr txBox="1"/>
          <p:nvPr>
            <p:ph type="title"/>
          </p:nvPr>
        </p:nvSpPr>
        <p:spPr>
          <a:xfrm>
            <a:off x="269240" y="289513"/>
            <a:ext cx="11655840" cy="899665"/>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4400"/>
              <a:buFont typeface="Quattrocento Sans"/>
              <a:buNone/>
            </a:pPr>
            <a:r>
              <a:rPr lang="en-US"/>
              <a:t>What is Azure Databricks?</a:t>
            </a:r>
            <a:endParaRPr/>
          </a:p>
        </p:txBody>
      </p:sp>
      <p:sp>
        <p:nvSpPr>
          <p:cNvPr id="1306" name="Google Shape;1306;p126"/>
          <p:cNvSpPr/>
          <p:nvPr/>
        </p:nvSpPr>
        <p:spPr>
          <a:xfrm>
            <a:off x="1079863" y="1236091"/>
            <a:ext cx="10032274"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78D7"/>
              </a:buClr>
              <a:buSzPts val="1800"/>
              <a:buFont typeface="Quattrocento Sans"/>
              <a:buNone/>
            </a:pPr>
            <a:r>
              <a:rPr b="0" i="0" lang="en-US" sz="1800" u="none" cap="none" strike="noStrike">
                <a:solidFill>
                  <a:srgbClr val="0078D7"/>
                </a:solidFill>
                <a:latin typeface="Quattrocento Sans"/>
                <a:ea typeface="Quattrocento Sans"/>
                <a:cs typeface="Quattrocento Sans"/>
                <a:sym typeface="Quattrocento Sans"/>
              </a:rPr>
              <a:t>A fast, easy and collaborative Apache® Spark™ based analytics platform optimized for Azure</a:t>
            </a:r>
            <a:endParaRPr/>
          </a:p>
        </p:txBody>
      </p:sp>
      <p:sp>
        <p:nvSpPr>
          <p:cNvPr id="1307" name="Google Shape;1307;p126"/>
          <p:cNvSpPr/>
          <p:nvPr/>
        </p:nvSpPr>
        <p:spPr>
          <a:xfrm>
            <a:off x="2490651" y="2610217"/>
            <a:ext cx="3070090" cy="627864"/>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2400"/>
              <a:buFont typeface="Quattrocento Sans"/>
              <a:buNone/>
            </a:pPr>
            <a:r>
              <a:rPr b="0" i="0" lang="en-US" sz="2400" u="none" cap="none" strike="noStrike">
                <a:solidFill>
                  <a:srgbClr val="505050"/>
                </a:solidFill>
                <a:latin typeface="Quattrocento Sans"/>
                <a:ea typeface="Quattrocento Sans"/>
                <a:cs typeface="Quattrocento Sans"/>
                <a:sym typeface="Quattrocento Sans"/>
              </a:rPr>
              <a:t>Best of Databricks</a:t>
            </a:r>
            <a:endParaRPr/>
          </a:p>
        </p:txBody>
      </p:sp>
      <p:sp>
        <p:nvSpPr>
          <p:cNvPr id="1308" name="Google Shape;1308;p126"/>
          <p:cNvSpPr/>
          <p:nvPr/>
        </p:nvSpPr>
        <p:spPr>
          <a:xfrm>
            <a:off x="6631259" y="2641905"/>
            <a:ext cx="3070090" cy="627864"/>
          </a:xfrm>
          <a:prstGeom prst="rect">
            <a:avLst/>
          </a:prstGeom>
          <a:no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Clr>
                <a:srgbClr val="505050"/>
              </a:buClr>
              <a:buSzPts val="2400"/>
              <a:buFont typeface="Quattrocento Sans"/>
              <a:buNone/>
            </a:pPr>
            <a:r>
              <a:rPr b="0" i="0" lang="en-US" sz="2400" u="none" cap="none" strike="noStrike">
                <a:solidFill>
                  <a:srgbClr val="505050"/>
                </a:solidFill>
                <a:latin typeface="Quattrocento Sans"/>
                <a:ea typeface="Quattrocento Sans"/>
                <a:cs typeface="Quattrocento Sans"/>
                <a:sym typeface="Quattrocento Sans"/>
              </a:rPr>
              <a:t>Best of Microsoft</a:t>
            </a:r>
            <a:endParaRPr/>
          </a:p>
        </p:txBody>
      </p:sp>
      <p:sp>
        <p:nvSpPr>
          <p:cNvPr id="1309" name="Google Shape;1309;p126"/>
          <p:cNvSpPr/>
          <p:nvPr/>
        </p:nvSpPr>
        <p:spPr>
          <a:xfrm>
            <a:off x="5907776" y="2418328"/>
            <a:ext cx="400590" cy="383778"/>
          </a:xfrm>
          <a:prstGeom prst="mathPlus">
            <a:avLst>
              <a:gd fmla="val 4595" name="adj1"/>
            </a:avLst>
          </a:prstGeom>
          <a:solidFill>
            <a:schemeClr val="dk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chemeClr val="lt1"/>
              </a:buClr>
              <a:buSzPts val="2400"/>
              <a:buFont typeface="Quattrocento Sans"/>
              <a:buNone/>
            </a:pPr>
            <a:r>
              <a:t/>
            </a:r>
            <a:endParaRPr b="0" i="0" sz="2400" u="none" cap="none" strike="noStrike">
              <a:solidFill>
                <a:srgbClr val="FFFFFF"/>
              </a:solidFill>
              <a:latin typeface="Quattrocento Sans"/>
              <a:ea typeface="Quattrocento Sans"/>
              <a:cs typeface="Quattrocento Sans"/>
              <a:sym typeface="Quattrocento Sans"/>
            </a:endParaRPr>
          </a:p>
        </p:txBody>
      </p:sp>
      <p:pic>
        <p:nvPicPr>
          <p:cNvPr id="1310" name="Google Shape;1310;p126"/>
          <p:cNvPicPr preferRelativeResize="0"/>
          <p:nvPr/>
        </p:nvPicPr>
        <p:blipFill rotWithShape="1">
          <a:blip r:embed="rId3">
            <a:alphaModFix/>
          </a:blip>
          <a:srcRect b="0" l="0" r="0" t="0"/>
          <a:stretch/>
        </p:blipFill>
        <p:spPr>
          <a:xfrm>
            <a:off x="7570759" y="2329215"/>
            <a:ext cx="1191090" cy="438134"/>
          </a:xfrm>
          <a:prstGeom prst="rect">
            <a:avLst/>
          </a:prstGeom>
          <a:noFill/>
          <a:ln>
            <a:noFill/>
          </a:ln>
        </p:spPr>
      </p:pic>
      <p:pic>
        <p:nvPicPr>
          <p:cNvPr descr="Image result for databricks logo" id="1311" name="Google Shape;1311;p126"/>
          <p:cNvPicPr preferRelativeResize="0"/>
          <p:nvPr/>
        </p:nvPicPr>
        <p:blipFill rotWithShape="1">
          <a:blip r:embed="rId4">
            <a:alphaModFix/>
          </a:blip>
          <a:srcRect b="0" l="0" r="0" t="0"/>
          <a:stretch/>
        </p:blipFill>
        <p:spPr>
          <a:xfrm>
            <a:off x="3492296" y="2425914"/>
            <a:ext cx="1066800" cy="181356"/>
          </a:xfrm>
          <a:prstGeom prst="rect">
            <a:avLst/>
          </a:prstGeom>
          <a:noFill/>
          <a:ln>
            <a:noFill/>
          </a:ln>
        </p:spPr>
      </p:pic>
      <p:grpSp>
        <p:nvGrpSpPr>
          <p:cNvPr id="1312" name="Google Shape;1312;p126"/>
          <p:cNvGrpSpPr/>
          <p:nvPr/>
        </p:nvGrpSpPr>
        <p:grpSpPr>
          <a:xfrm>
            <a:off x="2490651" y="2955837"/>
            <a:ext cx="7096969" cy="746373"/>
            <a:chOff x="3487386" y="2755027"/>
            <a:chExt cx="5217226" cy="438116"/>
          </a:xfrm>
        </p:grpSpPr>
        <p:sp>
          <p:nvSpPr>
            <p:cNvPr id="1313" name="Google Shape;1313;p126"/>
            <p:cNvSpPr/>
            <p:nvPr/>
          </p:nvSpPr>
          <p:spPr>
            <a:xfrm rot="10800000">
              <a:off x="3487386" y="2755027"/>
              <a:ext cx="5217226" cy="159197"/>
            </a:xfrm>
            <a:custGeom>
              <a:rect b="b" l="l" r="r" t="t"/>
              <a:pathLst>
                <a:path extrusionOk="0" h="368135" w="9096498">
                  <a:moveTo>
                    <a:pt x="0" y="356260"/>
                  </a:moveTo>
                  <a:lnTo>
                    <a:pt x="0" y="0"/>
                  </a:lnTo>
                  <a:lnTo>
                    <a:pt x="9096498" y="0"/>
                  </a:lnTo>
                  <a:lnTo>
                    <a:pt x="9096498" y="368135"/>
                  </a:lnTo>
                </a:path>
              </a:pathLst>
            </a:custGeom>
            <a:noFill/>
            <a:ln cap="flat" cmpd="sng" w="12700">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cxnSp>
          <p:nvCxnSpPr>
            <p:cNvPr id="1314" name="Google Shape;1314;p126"/>
            <p:cNvCxnSpPr/>
            <p:nvPr/>
          </p:nvCxnSpPr>
          <p:spPr>
            <a:xfrm>
              <a:off x="6096000" y="2914224"/>
              <a:ext cx="0" cy="278919"/>
            </a:xfrm>
            <a:prstGeom prst="straightConnector1">
              <a:avLst/>
            </a:prstGeom>
            <a:noFill/>
            <a:ln cap="flat" cmpd="sng" w="12700">
              <a:solidFill>
                <a:schemeClr val="dk2"/>
              </a:solidFill>
              <a:prstDash val="dash"/>
              <a:round/>
              <a:headEnd len="sm" w="sm" type="none"/>
              <a:tailEnd len="med" w="med" type="triangle"/>
            </a:ln>
          </p:spPr>
        </p:cxnSp>
      </p:grpSp>
      <p:grpSp>
        <p:nvGrpSpPr>
          <p:cNvPr id="1315" name="Google Shape;1315;p126"/>
          <p:cNvGrpSpPr/>
          <p:nvPr/>
        </p:nvGrpSpPr>
        <p:grpSpPr>
          <a:xfrm>
            <a:off x="1436605" y="4596605"/>
            <a:ext cx="198046" cy="294762"/>
            <a:chOff x="6068771" y="1750336"/>
            <a:chExt cx="1818300" cy="2706296"/>
          </a:xfrm>
        </p:grpSpPr>
        <p:sp>
          <p:nvSpPr>
            <p:cNvPr id="1316" name="Google Shape;1316;p126"/>
            <p:cNvSpPr/>
            <p:nvPr/>
          </p:nvSpPr>
          <p:spPr>
            <a:xfrm>
              <a:off x="6068771" y="1750336"/>
              <a:ext cx="1818300" cy="2706296"/>
            </a:xfrm>
            <a:custGeom>
              <a:rect b="b" l="l" r="r" t="t"/>
              <a:pathLst>
                <a:path extrusionOk="0" h="190" w="127">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cxnSp>
          <p:nvCxnSpPr>
            <p:cNvPr id="1317" name="Google Shape;1317;p126"/>
            <p:cNvCxnSpPr/>
            <p:nvPr/>
          </p:nvCxnSpPr>
          <p:spPr>
            <a:xfrm>
              <a:off x="6977921" y="1750336"/>
              <a:ext cx="0" cy="1454634"/>
            </a:xfrm>
            <a:prstGeom prst="straightConnector1">
              <a:avLst/>
            </a:prstGeom>
            <a:noFill/>
            <a:ln cap="flat" cmpd="sng" w="12700">
              <a:solidFill>
                <a:schemeClr val="dk1"/>
              </a:solidFill>
              <a:prstDash val="solid"/>
              <a:round/>
              <a:headEnd len="sm" w="sm" type="none"/>
              <a:tailEnd len="sm" w="sm" type="none"/>
            </a:ln>
          </p:spPr>
        </p:cxnSp>
        <p:sp>
          <p:nvSpPr>
            <p:cNvPr id="1318" name="Google Shape;1318;p126"/>
            <p:cNvSpPr/>
            <p:nvPr/>
          </p:nvSpPr>
          <p:spPr>
            <a:xfrm>
              <a:off x="6884892" y="2105537"/>
              <a:ext cx="186059" cy="668117"/>
            </a:xfrm>
            <a:custGeom>
              <a:rect b="b" l="l" r="r" t="t"/>
              <a:pathLst>
                <a:path extrusionOk="0" h="47" w="13">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1319" name="Google Shape;1319;p126"/>
          <p:cNvSpPr/>
          <p:nvPr/>
        </p:nvSpPr>
        <p:spPr>
          <a:xfrm>
            <a:off x="1801142" y="4054876"/>
            <a:ext cx="9307072" cy="240065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Designed in collaboration with the founders of Apache Spark </a:t>
            </a:r>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One-click set up; streamlined workflows</a:t>
            </a:r>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Native integration with Azure services (Data Factory, Power BI, SQL DW, Cosmos DB, Blob Storage, ADLS, Event</a:t>
            </a:r>
            <a:r>
              <a:rPr lang="en-US" sz="1200">
                <a:solidFill>
                  <a:srgbClr val="505050"/>
                </a:solidFill>
                <a:latin typeface="Quattrocento Sans"/>
                <a:ea typeface="Quattrocento Sans"/>
                <a:cs typeface="Quattrocento Sans"/>
                <a:sym typeface="Quattrocento Sans"/>
              </a:rPr>
              <a:t>Hub etc.</a:t>
            </a:r>
            <a:r>
              <a:rPr b="0" i="0" lang="en-US" sz="1200" u="none" cap="none" strike="noStrike">
                <a:solidFill>
                  <a:srgbClr val="505050"/>
                </a:solidFill>
                <a:latin typeface="Quattrocento Sans"/>
                <a:ea typeface="Quattrocento Sans"/>
                <a:cs typeface="Quattrocento Sans"/>
                <a:sym typeface="Quattrocento Sans"/>
              </a:rPr>
              <a:t>)</a:t>
            </a:r>
            <a:endParaRPr/>
          </a:p>
          <a:p>
            <a:pPr indent="0" lvl="0" marL="0" marR="0" rtl="0" algn="l">
              <a:lnSpc>
                <a:spcPct val="150000"/>
              </a:lnSpc>
              <a:spcBef>
                <a:spcPts val="1800"/>
              </a:spcBef>
              <a:spcAft>
                <a:spcPts val="0"/>
              </a:spcAft>
              <a:buClr>
                <a:srgbClr val="505050"/>
              </a:buClr>
              <a:buSzPts val="1200"/>
              <a:buFont typeface="Quattrocento Sans"/>
              <a:buNone/>
            </a:pPr>
            <a:r>
              <a:rPr b="0" i="0" lang="en-US" sz="1200" u="none" cap="none" strike="noStrike">
                <a:solidFill>
                  <a:srgbClr val="505050"/>
                </a:solidFill>
                <a:latin typeface="Quattrocento Sans"/>
                <a:ea typeface="Quattrocento Sans"/>
                <a:cs typeface="Quattrocento Sans"/>
                <a:sym typeface="Quattrocento Sans"/>
              </a:rPr>
              <a:t>Enterprise-grade Azure security (Active Directory integration, </a:t>
            </a:r>
            <a:r>
              <a:rPr lang="en-US" sz="1200">
                <a:solidFill>
                  <a:srgbClr val="505050"/>
                </a:solidFill>
                <a:latin typeface="Quattrocento Sans"/>
                <a:ea typeface="Quattrocento Sans"/>
                <a:cs typeface="Quattrocento Sans"/>
                <a:sym typeface="Quattrocento Sans"/>
              </a:rPr>
              <a:t>C</a:t>
            </a:r>
            <a:r>
              <a:rPr b="0" i="0" lang="en-US" sz="1200" u="none" cap="none" strike="noStrike">
                <a:solidFill>
                  <a:srgbClr val="505050"/>
                </a:solidFill>
                <a:latin typeface="Quattrocento Sans"/>
                <a:ea typeface="Quattrocento Sans"/>
                <a:cs typeface="Quattrocento Sans"/>
                <a:sym typeface="Quattrocento Sans"/>
              </a:rPr>
              <a:t>ompliance, </a:t>
            </a:r>
            <a:r>
              <a:rPr lang="en-US" sz="1200">
                <a:solidFill>
                  <a:srgbClr val="505050"/>
                </a:solidFill>
                <a:latin typeface="Quattrocento Sans"/>
                <a:ea typeface="Quattrocento Sans"/>
                <a:cs typeface="Quattrocento Sans"/>
                <a:sym typeface="Quattrocento Sans"/>
              </a:rPr>
              <a:t>E</a:t>
            </a:r>
            <a:r>
              <a:rPr b="0" i="0" lang="en-US" sz="1200" u="none" cap="none" strike="noStrike">
                <a:solidFill>
                  <a:srgbClr val="505050"/>
                </a:solidFill>
                <a:latin typeface="Quattrocento Sans"/>
                <a:ea typeface="Quattrocento Sans"/>
                <a:cs typeface="Quattrocento Sans"/>
                <a:sym typeface="Quattrocento Sans"/>
              </a:rPr>
              <a:t>nterprise-grade SLAs)</a:t>
            </a:r>
            <a:endParaRPr/>
          </a:p>
        </p:txBody>
      </p:sp>
      <p:grpSp>
        <p:nvGrpSpPr>
          <p:cNvPr id="1320" name="Google Shape;1320;p126"/>
          <p:cNvGrpSpPr/>
          <p:nvPr/>
        </p:nvGrpSpPr>
        <p:grpSpPr>
          <a:xfrm>
            <a:off x="1384734" y="5103626"/>
            <a:ext cx="331118" cy="310818"/>
            <a:chOff x="2065" y="3150"/>
            <a:chExt cx="734" cy="689"/>
          </a:xfrm>
        </p:grpSpPr>
        <p:sp>
          <p:nvSpPr>
            <p:cNvPr id="1321" name="Google Shape;1321;p126"/>
            <p:cNvSpPr/>
            <p:nvPr/>
          </p:nvSpPr>
          <p:spPr>
            <a:xfrm>
              <a:off x="2356" y="3185"/>
              <a:ext cx="187" cy="41"/>
            </a:xfrm>
            <a:custGeom>
              <a:rect b="b" l="l" r="r" t="t"/>
              <a:pathLst>
                <a:path extrusionOk="0" h="7" w="32">
                  <a:moveTo>
                    <a:pt x="0" y="1"/>
                  </a:moveTo>
                  <a:cubicBezTo>
                    <a:pt x="2" y="1"/>
                    <a:pt x="5" y="0"/>
                    <a:pt x="8" y="0"/>
                  </a:cubicBezTo>
                  <a:cubicBezTo>
                    <a:pt x="17" y="0"/>
                    <a:pt x="25" y="3"/>
                    <a:pt x="32" y="7"/>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2" name="Google Shape;1322;p126"/>
            <p:cNvSpPr/>
            <p:nvPr/>
          </p:nvSpPr>
          <p:spPr>
            <a:xfrm>
              <a:off x="2123" y="3238"/>
              <a:ext cx="123" cy="175"/>
            </a:xfrm>
            <a:custGeom>
              <a:rect b="b" l="l" r="r" t="t"/>
              <a:pathLst>
                <a:path extrusionOk="0" h="30" w="21">
                  <a:moveTo>
                    <a:pt x="0" y="30"/>
                  </a:moveTo>
                  <a:cubicBezTo>
                    <a:pt x="3" y="17"/>
                    <a:pt x="11" y="7"/>
                    <a:pt x="21" y="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05050"/>
                </a:buClr>
                <a:buSzPts val="1800"/>
                <a:buFont typeface="Quattrocento Sans"/>
                <a:buNone/>
              </a:pPr>
              <a:r>
                <a:rPr b="0" i="0" lang="en-US" sz="1800" u="none" cap="none" strike="noStrike">
                  <a:solidFill>
                    <a:srgbClr val="505050"/>
                  </a:solidFill>
                  <a:latin typeface="Quattrocento Sans"/>
                  <a:ea typeface="Quattrocento Sans"/>
                  <a:cs typeface="Quattrocento Sans"/>
                  <a:sym typeface="Quattrocento Sans"/>
                </a:rPr>
                <a:t> </a:t>
              </a:r>
              <a:endParaRPr/>
            </a:p>
          </p:txBody>
        </p:sp>
        <p:sp>
          <p:nvSpPr>
            <p:cNvPr id="1323" name="Google Shape;1323;p126"/>
            <p:cNvSpPr/>
            <p:nvPr/>
          </p:nvSpPr>
          <p:spPr>
            <a:xfrm>
              <a:off x="2123" y="3530"/>
              <a:ext cx="105" cy="163"/>
            </a:xfrm>
            <a:custGeom>
              <a:rect b="b" l="l" r="r" t="t"/>
              <a:pathLst>
                <a:path extrusionOk="0" h="28" w="18">
                  <a:moveTo>
                    <a:pt x="18" y="28"/>
                  </a:moveTo>
                  <a:cubicBezTo>
                    <a:pt x="9" y="21"/>
                    <a:pt x="3" y="11"/>
                    <a:pt x="0" y="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4" name="Google Shape;1324;p126"/>
            <p:cNvSpPr/>
            <p:nvPr/>
          </p:nvSpPr>
          <p:spPr>
            <a:xfrm>
              <a:off x="2590" y="3249"/>
              <a:ext cx="192" cy="187"/>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5" name="Google Shape;1325;p126"/>
            <p:cNvSpPr/>
            <p:nvPr/>
          </p:nvSpPr>
          <p:spPr>
            <a:xfrm>
              <a:off x="2333" y="3436"/>
              <a:ext cx="233" cy="234"/>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6" name="Google Shape;1326;p126"/>
            <p:cNvSpPr/>
            <p:nvPr/>
          </p:nvSpPr>
          <p:spPr>
            <a:xfrm>
              <a:off x="2240" y="3150"/>
              <a:ext cx="116" cy="117"/>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7" name="Google Shape;1327;p126"/>
            <p:cNvSpPr/>
            <p:nvPr/>
          </p:nvSpPr>
          <p:spPr>
            <a:xfrm>
              <a:off x="2065" y="3413"/>
              <a:ext cx="111" cy="117"/>
            </a:xfrm>
            <a:prstGeom prst="ellipse">
              <a:avLst/>
            </a:pr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8" name="Google Shape;1328;p126"/>
            <p:cNvSpPr/>
            <p:nvPr/>
          </p:nvSpPr>
          <p:spPr>
            <a:xfrm>
              <a:off x="2287" y="3670"/>
              <a:ext cx="332" cy="169"/>
            </a:xfrm>
            <a:custGeom>
              <a:rect b="b" l="l" r="r" t="t"/>
              <a:pathLst>
                <a:path extrusionOk="0" h="29" w="57">
                  <a:moveTo>
                    <a:pt x="57" y="29"/>
                  </a:moveTo>
                  <a:cubicBezTo>
                    <a:pt x="57" y="13"/>
                    <a:pt x="44" y="0"/>
                    <a:pt x="28" y="0"/>
                  </a:cubicBezTo>
                  <a:cubicBezTo>
                    <a:pt x="13" y="0"/>
                    <a:pt x="0" y="13"/>
                    <a:pt x="0" y="29"/>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329" name="Google Shape;1329;p126"/>
            <p:cNvSpPr/>
            <p:nvPr/>
          </p:nvSpPr>
          <p:spPr>
            <a:xfrm>
              <a:off x="2566" y="3436"/>
              <a:ext cx="233" cy="117"/>
            </a:xfrm>
            <a:custGeom>
              <a:rect b="b" l="l" r="r" t="t"/>
              <a:pathLst>
                <a:path extrusionOk="0" h="20" w="40">
                  <a:moveTo>
                    <a:pt x="40" y="20"/>
                  </a:moveTo>
                  <a:cubicBezTo>
                    <a:pt x="40" y="9"/>
                    <a:pt x="31" y="0"/>
                    <a:pt x="20" y="0"/>
                  </a:cubicBezTo>
                  <a:cubicBezTo>
                    <a:pt x="9" y="0"/>
                    <a:pt x="0" y="9"/>
                    <a:pt x="0" y="20"/>
                  </a:cubicBezTo>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grpSp>
      <p:sp>
        <p:nvSpPr>
          <p:cNvPr id="1330" name="Google Shape;1330;p126"/>
          <p:cNvSpPr/>
          <p:nvPr/>
        </p:nvSpPr>
        <p:spPr>
          <a:xfrm>
            <a:off x="1438661" y="6164334"/>
            <a:ext cx="295406" cy="293890"/>
          </a:xfrm>
          <a:custGeom>
            <a:rect b="b" l="l" r="r" t="t"/>
            <a:pathLst>
              <a:path extrusionOk="0" h="328" w="33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cap="rnd"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505050"/>
              </a:solidFill>
              <a:latin typeface="Quattrocento Sans"/>
              <a:ea typeface="Quattrocento Sans"/>
              <a:cs typeface="Quattrocento Sans"/>
              <a:sym typeface="Quattrocento Sans"/>
            </a:endParaRPr>
          </a:p>
        </p:txBody>
      </p:sp>
      <p:pic>
        <p:nvPicPr>
          <p:cNvPr id="1331" name="Google Shape;1331;p126"/>
          <p:cNvPicPr preferRelativeResize="0"/>
          <p:nvPr/>
        </p:nvPicPr>
        <p:blipFill rotWithShape="1">
          <a:blip r:embed="rId5">
            <a:alphaModFix/>
          </a:blip>
          <a:srcRect b="0" l="0" r="0" t="0"/>
          <a:stretch/>
        </p:blipFill>
        <p:spPr>
          <a:xfrm>
            <a:off x="1332513" y="4112110"/>
            <a:ext cx="435092" cy="227576"/>
          </a:xfrm>
          <a:prstGeom prst="rect">
            <a:avLst/>
          </a:prstGeom>
          <a:noFill/>
          <a:ln>
            <a:noFill/>
          </a:ln>
        </p:spPr>
      </p:pic>
      <p:grpSp>
        <p:nvGrpSpPr>
          <p:cNvPr id="1332" name="Google Shape;1332;p126"/>
          <p:cNvGrpSpPr/>
          <p:nvPr/>
        </p:nvGrpSpPr>
        <p:grpSpPr>
          <a:xfrm rot="-900000">
            <a:off x="1379083" y="5641979"/>
            <a:ext cx="364584" cy="296643"/>
            <a:chOff x="-156824" y="2734367"/>
            <a:chExt cx="678973" cy="552444"/>
          </a:xfrm>
        </p:grpSpPr>
        <p:sp>
          <p:nvSpPr>
            <p:cNvPr id="1333" name="Google Shape;1333;p126"/>
            <p:cNvSpPr/>
            <p:nvPr/>
          </p:nvSpPr>
          <p:spPr>
            <a:xfrm>
              <a:off x="-156824" y="2970506"/>
              <a:ext cx="313648" cy="316305"/>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334" name="Google Shape;1334;p126"/>
            <p:cNvSpPr/>
            <p:nvPr/>
          </p:nvSpPr>
          <p:spPr>
            <a:xfrm rot="1800000">
              <a:off x="150433" y="2791591"/>
              <a:ext cx="313650" cy="316306"/>
            </a:xfrm>
            <a:custGeom>
              <a:rect b="b" l="l" r="r" t="t"/>
              <a:pathLst>
                <a:path extrusionOk="0" h="327" w="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27"/>
          <p:cNvSpPr txBox="1"/>
          <p:nvPr>
            <p:ph idx="1" type="body"/>
          </p:nvPr>
        </p:nvSpPr>
        <p:spPr>
          <a:xfrm>
            <a:off x="269238" y="1311526"/>
            <a:ext cx="11653523" cy="6078587"/>
          </a:xfrm>
          <a:prstGeom prst="rect">
            <a:avLst/>
          </a:prstGeom>
          <a:noFill/>
          <a:ln>
            <a:noFill/>
          </a:ln>
        </p:spPr>
        <p:txBody>
          <a:bodyPr anchorCtr="0" anchor="t" bIns="91425" lIns="146300" spcFirstLastPara="1" rIns="146300" wrap="square" tIns="91425">
            <a:noAutofit/>
          </a:bodyPr>
          <a:lstStyle/>
          <a:p>
            <a:pPr indent="-336015" lvl="0" marL="336015" rtl="0" algn="l">
              <a:lnSpc>
                <a:spcPct val="100000"/>
              </a:lnSpc>
              <a:spcBef>
                <a:spcPts val="0"/>
              </a:spcBef>
              <a:spcAft>
                <a:spcPts val="0"/>
              </a:spcAft>
              <a:buClr>
                <a:schemeClr val="dk1"/>
              </a:buClr>
              <a:buSzPts val="1800"/>
              <a:buChar char="•"/>
            </a:pPr>
            <a:r>
              <a:rPr lang="en-US"/>
              <a:t>Open-source data processing engine built around </a:t>
            </a:r>
            <a:r>
              <a:rPr lang="en-US">
                <a:latin typeface="Quattrocento Sans"/>
                <a:ea typeface="Quattrocento Sans"/>
                <a:cs typeface="Quattrocento Sans"/>
                <a:sym typeface="Quattrocento Sans"/>
              </a:rPr>
              <a:t>speed, ease of use, and sophisticated analytics</a:t>
            </a:r>
            <a:endParaRPr/>
          </a:p>
          <a:p>
            <a:pPr indent="-336015" lvl="0" marL="336015" rtl="0" algn="l">
              <a:lnSpc>
                <a:spcPct val="100000"/>
              </a:lnSpc>
              <a:spcBef>
                <a:spcPts val="1800"/>
              </a:spcBef>
              <a:spcAft>
                <a:spcPts val="0"/>
              </a:spcAft>
              <a:buClr>
                <a:schemeClr val="dk1"/>
              </a:buClr>
              <a:buSzPts val="1800"/>
              <a:buChar char="•"/>
            </a:pPr>
            <a:r>
              <a:rPr lang="en-US"/>
              <a:t>In memory engine that is up to </a:t>
            </a:r>
            <a:r>
              <a:rPr lang="en-US">
                <a:latin typeface="Quattrocento Sans"/>
                <a:ea typeface="Quattrocento Sans"/>
                <a:cs typeface="Quattrocento Sans"/>
                <a:sym typeface="Quattrocento Sans"/>
              </a:rPr>
              <a:t>100 times faster than Hadoop</a:t>
            </a:r>
            <a:endParaRPr/>
          </a:p>
          <a:p>
            <a:pPr indent="-336015" lvl="0" marL="336015" rtl="0" algn="l">
              <a:lnSpc>
                <a:spcPct val="100000"/>
              </a:lnSpc>
              <a:spcBef>
                <a:spcPts val="1800"/>
              </a:spcBef>
              <a:spcAft>
                <a:spcPts val="0"/>
              </a:spcAft>
              <a:buClr>
                <a:schemeClr val="dk1"/>
              </a:buClr>
              <a:buSzPts val="1800"/>
              <a:buChar char="•"/>
            </a:pPr>
            <a:r>
              <a:rPr lang="en-US">
                <a:latin typeface="Quattrocento Sans"/>
                <a:ea typeface="Quattrocento Sans"/>
                <a:cs typeface="Quattrocento Sans"/>
                <a:sym typeface="Quattrocento Sans"/>
              </a:rPr>
              <a:t>Largest open-source data project </a:t>
            </a:r>
            <a:r>
              <a:rPr lang="en-US"/>
              <a:t>with 1000+ contributors</a:t>
            </a:r>
            <a:endParaRPr/>
          </a:p>
          <a:p>
            <a:pPr indent="-336015" lvl="0" marL="336015" rtl="0" algn="l">
              <a:lnSpc>
                <a:spcPct val="100000"/>
              </a:lnSpc>
              <a:spcBef>
                <a:spcPts val="1800"/>
              </a:spcBef>
              <a:spcAft>
                <a:spcPts val="0"/>
              </a:spcAft>
              <a:buClr>
                <a:schemeClr val="dk1"/>
              </a:buClr>
              <a:buSzPts val="1800"/>
              <a:buChar char="•"/>
            </a:pPr>
            <a:r>
              <a:rPr lang="en-US">
                <a:latin typeface="Quattrocento Sans"/>
                <a:ea typeface="Quattrocento Sans"/>
                <a:cs typeface="Quattrocento Sans"/>
                <a:sym typeface="Quattrocento Sans"/>
              </a:rPr>
              <a:t>Highly extensible </a:t>
            </a:r>
            <a:r>
              <a:rPr lang="en-US"/>
              <a:t>with support for Scala, Java and Python alongside Spark SQL, GraphX, Streaming and Machine Learning Library (Mllib)</a:t>
            </a:r>
            <a:endParaRPr/>
          </a:p>
          <a:p>
            <a:pPr indent="0" lvl="0" marL="0" rtl="0" algn="l">
              <a:lnSpc>
                <a:spcPct val="100000"/>
              </a:lnSpc>
              <a:spcBef>
                <a:spcPts val="1800"/>
              </a:spcBef>
              <a:spcAft>
                <a:spcPts val="0"/>
              </a:spcAft>
              <a:buClr>
                <a:srgbClr val="0078D7"/>
              </a:buClr>
              <a:buSzPts val="4320"/>
              <a:buNone/>
            </a:pPr>
            <a:r>
              <a:rPr b="1" lang="en-US" sz="4800">
                <a:solidFill>
                  <a:srgbClr val="0078D7"/>
                </a:solidFill>
                <a:latin typeface="Quattrocento Sans"/>
                <a:ea typeface="Quattrocento Sans"/>
                <a:cs typeface="Quattrocento Sans"/>
                <a:sym typeface="Quattrocento Sans"/>
              </a:rPr>
              <a:t>Why Databricks?</a:t>
            </a:r>
            <a:endParaRPr sz="4400"/>
          </a:p>
          <a:p>
            <a:pPr indent="-336015" lvl="0" marL="336015" rtl="0" algn="l">
              <a:lnSpc>
                <a:spcPct val="100000"/>
              </a:lnSpc>
              <a:spcBef>
                <a:spcPts val="1800"/>
              </a:spcBef>
              <a:spcAft>
                <a:spcPts val="0"/>
              </a:spcAft>
              <a:buClr>
                <a:schemeClr val="dk1"/>
              </a:buClr>
              <a:buSzPts val="1800"/>
              <a:buChar char="•"/>
            </a:pPr>
            <a:r>
              <a:rPr lang="en-US"/>
              <a:t>Databricks is the premium version of Spark available in the market </a:t>
            </a:r>
            <a:endParaRPr/>
          </a:p>
          <a:p>
            <a:pPr indent="-336015" lvl="0" marL="336015" rtl="0" algn="l">
              <a:lnSpc>
                <a:spcPct val="100000"/>
              </a:lnSpc>
              <a:spcBef>
                <a:spcPts val="1800"/>
              </a:spcBef>
              <a:spcAft>
                <a:spcPts val="0"/>
              </a:spcAft>
              <a:buClr>
                <a:schemeClr val="dk1"/>
              </a:buClr>
              <a:buSzPts val="1800"/>
              <a:buChar char="•"/>
            </a:pPr>
            <a:r>
              <a:rPr lang="en-US"/>
              <a:t>Spark founders created Databricks</a:t>
            </a:r>
            <a:endParaRPr/>
          </a:p>
          <a:p>
            <a:pPr indent="-336015" lvl="0" marL="336015" rtl="0" algn="l">
              <a:lnSpc>
                <a:spcPct val="100000"/>
              </a:lnSpc>
              <a:spcBef>
                <a:spcPts val="1800"/>
              </a:spcBef>
              <a:spcAft>
                <a:spcPts val="0"/>
              </a:spcAft>
              <a:buClr>
                <a:schemeClr val="dk1"/>
              </a:buClr>
              <a:buSzPts val="1800"/>
              <a:buChar char="•"/>
            </a:pPr>
            <a:r>
              <a:rPr lang="en-US"/>
              <a:t>Spark is the dominant workload in Hadoop</a:t>
            </a:r>
            <a:endParaRPr/>
          </a:p>
          <a:p>
            <a:pPr indent="-336015" lvl="0" marL="336015" rtl="0" algn="l">
              <a:lnSpc>
                <a:spcPct val="100000"/>
              </a:lnSpc>
              <a:spcBef>
                <a:spcPts val="1800"/>
              </a:spcBef>
              <a:spcAft>
                <a:spcPts val="0"/>
              </a:spcAft>
              <a:buClr>
                <a:schemeClr val="dk1"/>
              </a:buClr>
              <a:buSzPts val="1800"/>
              <a:buChar char="•"/>
            </a:pPr>
            <a:r>
              <a:rPr b="1" lang="en-US"/>
              <a:t>Databricks commits 75% of the code to Open Source Spark</a:t>
            </a:r>
            <a:r>
              <a:rPr lang="en-US"/>
              <a:t> </a:t>
            </a:r>
            <a:endParaRPr/>
          </a:p>
          <a:p>
            <a:pPr indent="0" lvl="0" marL="0" rtl="0" algn="l">
              <a:lnSpc>
                <a:spcPct val="100000"/>
              </a:lnSpc>
              <a:spcBef>
                <a:spcPts val="1800"/>
              </a:spcBef>
              <a:spcAft>
                <a:spcPts val="0"/>
              </a:spcAft>
              <a:buClr>
                <a:schemeClr val="dk1"/>
              </a:buClr>
              <a:buSzPts val="1800"/>
              <a:buNone/>
            </a:pPr>
            <a:r>
              <a:t/>
            </a:r>
            <a:endParaRPr/>
          </a:p>
        </p:txBody>
      </p:sp>
      <p:sp>
        <p:nvSpPr>
          <p:cNvPr id="1341" name="Google Shape;1341;p127"/>
          <p:cNvSpPr txBox="1"/>
          <p:nvPr>
            <p:ph type="title"/>
          </p:nvPr>
        </p:nvSpPr>
        <p:spPr>
          <a:xfrm>
            <a:off x="467109" y="408155"/>
            <a:ext cx="10515600" cy="1325563"/>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2"/>
              </a:buClr>
              <a:buSzPts val="4800"/>
              <a:buFont typeface="Quattrocento Sans"/>
              <a:buNone/>
            </a:pPr>
            <a:r>
              <a:rPr b="1" lang="en-US"/>
              <a:t>Why Spark?</a:t>
            </a:r>
            <a:endParaRPr/>
          </a:p>
        </p:txBody>
      </p:sp>
      <p:pic>
        <p:nvPicPr>
          <p:cNvPr id="1342" name="Google Shape;1342;p127"/>
          <p:cNvPicPr preferRelativeResize="0"/>
          <p:nvPr/>
        </p:nvPicPr>
        <p:blipFill rotWithShape="1">
          <a:blip r:embed="rId3">
            <a:alphaModFix/>
          </a:blip>
          <a:srcRect b="0" l="0" r="0" t="0"/>
          <a:stretch/>
        </p:blipFill>
        <p:spPr>
          <a:xfrm>
            <a:off x="10239245" y="233342"/>
            <a:ext cx="1486929" cy="754318"/>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28"/>
          <p:cNvSpPr txBox="1"/>
          <p:nvPr>
            <p:ph type="title"/>
          </p:nvPr>
        </p:nvSpPr>
        <p:spPr>
          <a:xfrm>
            <a:off x="339681" y="275167"/>
            <a:ext cx="11414000" cy="1143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SzPts val="1400"/>
              <a:buNone/>
            </a:pPr>
            <a:r>
              <a:rPr b="1" lang="en-US" sz="3600">
                <a:solidFill>
                  <a:schemeClr val="lt1"/>
                </a:solidFill>
              </a:rPr>
              <a:t>Azure Databricks Enthusiastic Customer Response</a:t>
            </a:r>
            <a:endParaRPr b="1" sz="3600">
              <a:solidFill>
                <a:schemeClr val="lt1"/>
              </a:solidFill>
            </a:endParaRPr>
          </a:p>
        </p:txBody>
      </p:sp>
      <p:sp>
        <p:nvSpPr>
          <p:cNvPr id="1349" name="Google Shape;1349;p128"/>
          <p:cNvSpPr txBox="1"/>
          <p:nvPr>
            <p:ph idx="1" type="body"/>
          </p:nvPr>
        </p:nvSpPr>
        <p:spPr>
          <a:xfrm>
            <a:off x="339663" y="1029800"/>
            <a:ext cx="11002400" cy="1933579"/>
          </a:xfrm>
          <a:prstGeom prst="rect">
            <a:avLst/>
          </a:prstGeom>
          <a:noFill/>
          <a:ln>
            <a:noFill/>
          </a:ln>
        </p:spPr>
        <p:txBody>
          <a:bodyPr anchorCtr="0" anchor="t" bIns="121900" lIns="121900" spcFirstLastPara="1" rIns="121900" wrap="square" tIns="121900">
            <a:noAutofit/>
          </a:bodyPr>
          <a:lstStyle/>
          <a:p>
            <a:pPr indent="-414855" lvl="0" marL="457189" rtl="0" algn="l">
              <a:lnSpc>
                <a:spcPct val="100000"/>
              </a:lnSpc>
              <a:spcBef>
                <a:spcPts val="667"/>
              </a:spcBef>
              <a:spcAft>
                <a:spcPts val="0"/>
              </a:spcAft>
              <a:buClr>
                <a:schemeClr val="lt1"/>
              </a:buClr>
              <a:buSzPts val="2900"/>
              <a:buFont typeface="Arial"/>
              <a:buChar char="•"/>
            </a:pPr>
            <a:r>
              <a:rPr lang="en-US" sz="1800">
                <a:solidFill>
                  <a:schemeClr val="lt1"/>
                </a:solidFill>
                <a:latin typeface="Arial"/>
                <a:ea typeface="Arial"/>
                <a:cs typeface="Arial"/>
                <a:sym typeface="Arial"/>
              </a:rPr>
              <a:t>Azure Databricks is a first party solution being rapidly adopted by over </a:t>
            </a:r>
            <a:r>
              <a:rPr b="1" lang="en-US" sz="1800">
                <a:solidFill>
                  <a:srgbClr val="00B0F0"/>
                </a:solidFill>
                <a:latin typeface="Arial"/>
                <a:ea typeface="Arial"/>
                <a:cs typeface="Arial"/>
                <a:sym typeface="Arial"/>
              </a:rPr>
              <a:t>1,000 customers</a:t>
            </a:r>
            <a:endParaRPr/>
          </a:p>
          <a:p>
            <a:pPr indent="-414855" lvl="0" marL="457189" rtl="0" algn="l">
              <a:lnSpc>
                <a:spcPct val="100000"/>
              </a:lnSpc>
              <a:spcBef>
                <a:spcPts val="667"/>
              </a:spcBef>
              <a:spcAft>
                <a:spcPts val="0"/>
              </a:spcAft>
              <a:buClr>
                <a:schemeClr val="lt1"/>
              </a:buClr>
              <a:buSzPts val="2900"/>
              <a:buFont typeface="Arial"/>
              <a:buChar char="•"/>
            </a:pPr>
            <a:r>
              <a:rPr lang="en-US" sz="1800">
                <a:solidFill>
                  <a:schemeClr val="lt1"/>
                </a:solidFill>
                <a:latin typeface="Arial"/>
                <a:ea typeface="Arial"/>
                <a:cs typeface="Arial"/>
                <a:sym typeface="Arial"/>
              </a:rPr>
              <a:t>“The company also saw rapid customer adoption of </a:t>
            </a:r>
            <a:r>
              <a:rPr b="1" lang="en-US" sz="1800" u="sng">
                <a:solidFill>
                  <a:srgbClr val="00B0F0"/>
                </a:solidFill>
                <a:latin typeface="Arial"/>
                <a:ea typeface="Arial"/>
                <a:cs typeface="Arial"/>
                <a:sym typeface="Arial"/>
              </a:rPr>
              <a:t>Azure Databricks</a:t>
            </a:r>
            <a:r>
              <a:rPr lang="en-US" sz="1800">
                <a:solidFill>
                  <a:schemeClr val="lt1"/>
                </a:solidFill>
                <a:latin typeface="Arial"/>
                <a:ea typeface="Arial"/>
                <a:cs typeface="Arial"/>
                <a:sym typeface="Arial"/>
              </a:rPr>
              <a:t> for data preparation, advanced analytics, and machine learning scenarios.” </a:t>
            </a:r>
            <a:endParaRPr/>
          </a:p>
          <a:p>
            <a:pPr indent="0" lvl="1" marL="499532" rtl="0" algn="l">
              <a:lnSpc>
                <a:spcPct val="100000"/>
              </a:lnSpc>
              <a:spcBef>
                <a:spcPts val="667"/>
              </a:spcBef>
              <a:spcAft>
                <a:spcPts val="0"/>
              </a:spcAft>
              <a:buClr>
                <a:schemeClr val="lt1"/>
              </a:buClr>
              <a:buSzPts val="2900"/>
              <a:buNone/>
            </a:pPr>
            <a:r>
              <a:rPr lang="en-US" sz="1800">
                <a:solidFill>
                  <a:schemeClr val="lt1"/>
                </a:solidFill>
                <a:latin typeface="Arial"/>
                <a:ea typeface="Arial"/>
                <a:cs typeface="Arial"/>
                <a:sym typeface="Arial"/>
              </a:rPr>
              <a:t>		– Satya Nadella, October 17, 2018</a:t>
            </a:r>
            <a:endParaRPr b="1" sz="1800">
              <a:solidFill>
                <a:schemeClr val="lt1"/>
              </a:solidFill>
              <a:latin typeface="Arial"/>
              <a:ea typeface="Arial"/>
              <a:cs typeface="Arial"/>
              <a:sym typeface="Arial"/>
            </a:endParaRPr>
          </a:p>
          <a:p>
            <a:pPr indent="-76193" lvl="1" marL="228594" rtl="0" algn="l">
              <a:lnSpc>
                <a:spcPct val="100000"/>
              </a:lnSpc>
              <a:spcBef>
                <a:spcPts val="533"/>
              </a:spcBef>
              <a:spcAft>
                <a:spcPts val="0"/>
              </a:spcAft>
              <a:buSzPts val="2400"/>
              <a:buNone/>
            </a:pPr>
            <a:r>
              <a:t/>
            </a:r>
            <a:endParaRPr sz="1800"/>
          </a:p>
        </p:txBody>
      </p:sp>
      <p:sp>
        <p:nvSpPr>
          <p:cNvPr id="1350" name="Google Shape;1350;p128"/>
          <p:cNvSpPr txBox="1"/>
          <p:nvPr>
            <p:ph idx="12" type="sldNum"/>
          </p:nvPr>
        </p:nvSpPr>
        <p:spPr>
          <a:xfrm>
            <a:off x="11754355" y="6446443"/>
            <a:ext cx="342800" cy="297200"/>
          </a:xfrm>
          <a:prstGeom prst="rect">
            <a:avLst/>
          </a:prstGeom>
          <a:noFill/>
          <a:ln>
            <a:noFill/>
          </a:ln>
        </p:spPr>
        <p:txBody>
          <a:bodyPr anchorCtr="0" anchor="b" bIns="60925" lIns="121900" spcFirstLastPara="1" rIns="121900" wrap="square" tIns="60925">
            <a:noAutofit/>
          </a:bodyPr>
          <a:lstStyle/>
          <a:p>
            <a:pPr indent="0" lvl="0" marL="0" marR="0" rtl="0" algn="r">
              <a:lnSpc>
                <a:spcPct val="100000"/>
              </a:lnSpc>
              <a:spcBef>
                <a:spcPts val="0"/>
              </a:spcBef>
              <a:spcAft>
                <a:spcPts val="0"/>
              </a:spcAft>
              <a:buClr>
                <a:srgbClr val="FFFFFF"/>
              </a:buClr>
              <a:buSzPts val="800"/>
              <a:buFont typeface="Arial"/>
              <a:buNone/>
            </a:pPr>
            <a:fld id="{00000000-1234-1234-1234-123412341234}" type="slidenum">
              <a:rPr b="0" i="0" lang="en-US" sz="1067" u="none" cap="none" strike="noStrike">
                <a:solidFill>
                  <a:srgbClr val="FFFFFF"/>
                </a:solidFill>
                <a:latin typeface="Calibri"/>
                <a:ea typeface="Calibri"/>
                <a:cs typeface="Calibri"/>
                <a:sym typeface="Calibri"/>
              </a:rPr>
              <a:t>‹#›</a:t>
            </a:fld>
            <a:endParaRPr b="0" i="0" sz="1067" u="none" cap="none" strike="noStrike">
              <a:solidFill>
                <a:srgbClr val="FFFFFF"/>
              </a:solidFill>
              <a:latin typeface="Calibri"/>
              <a:ea typeface="Calibri"/>
              <a:cs typeface="Calibri"/>
              <a:sym typeface="Calibri"/>
            </a:endParaRPr>
          </a:p>
        </p:txBody>
      </p:sp>
      <p:cxnSp>
        <p:nvCxnSpPr>
          <p:cNvPr id="1351" name="Google Shape;1351;p128"/>
          <p:cNvCxnSpPr/>
          <p:nvPr/>
        </p:nvCxnSpPr>
        <p:spPr>
          <a:xfrm flipH="1" rot="10800000">
            <a:off x="240775" y="931200"/>
            <a:ext cx="11629600" cy="34000"/>
          </a:xfrm>
          <a:prstGeom prst="straightConnector1">
            <a:avLst/>
          </a:prstGeom>
          <a:noFill/>
          <a:ln cap="flat" cmpd="sng" w="9525">
            <a:solidFill>
              <a:schemeClr val="lt1"/>
            </a:solidFill>
            <a:prstDash val="solid"/>
            <a:round/>
            <a:headEnd len="sm" w="sm" type="none"/>
            <a:tailEnd len="sm" w="sm" type="none"/>
          </a:ln>
        </p:spPr>
      </p:cxnSp>
      <p:grpSp>
        <p:nvGrpSpPr>
          <p:cNvPr id="1352" name="Google Shape;1352;p128"/>
          <p:cNvGrpSpPr/>
          <p:nvPr/>
        </p:nvGrpSpPr>
        <p:grpSpPr>
          <a:xfrm>
            <a:off x="339663" y="3308279"/>
            <a:ext cx="11265774" cy="3072956"/>
            <a:chOff x="485027" y="3143586"/>
            <a:chExt cx="11120410" cy="3237649"/>
          </a:xfrm>
        </p:grpSpPr>
        <p:pic>
          <p:nvPicPr>
            <p:cNvPr id="1353" name="Google Shape;1353;p128"/>
            <p:cNvPicPr preferRelativeResize="0"/>
            <p:nvPr/>
          </p:nvPicPr>
          <p:blipFill rotWithShape="1">
            <a:blip r:embed="rId3">
              <a:alphaModFix/>
            </a:blip>
            <a:srcRect b="28275" l="0" r="0" t="26713"/>
            <a:stretch/>
          </p:blipFill>
          <p:spPr>
            <a:xfrm>
              <a:off x="6910761" y="3802977"/>
              <a:ext cx="1508760" cy="677929"/>
            </a:xfrm>
            <a:prstGeom prst="rect">
              <a:avLst/>
            </a:prstGeom>
            <a:noFill/>
            <a:ln>
              <a:noFill/>
            </a:ln>
          </p:spPr>
        </p:pic>
        <p:pic>
          <p:nvPicPr>
            <p:cNvPr id="1354" name="Google Shape;1354;p128"/>
            <p:cNvPicPr preferRelativeResize="0"/>
            <p:nvPr/>
          </p:nvPicPr>
          <p:blipFill rotWithShape="1">
            <a:blip r:embed="rId4">
              <a:alphaModFix/>
            </a:blip>
            <a:srcRect b="0" l="0" r="0" t="0"/>
            <a:stretch/>
          </p:blipFill>
          <p:spPr>
            <a:xfrm>
              <a:off x="6910761" y="4577072"/>
              <a:ext cx="1508760" cy="473280"/>
            </a:xfrm>
            <a:prstGeom prst="rect">
              <a:avLst/>
            </a:prstGeom>
            <a:noFill/>
            <a:ln>
              <a:noFill/>
            </a:ln>
          </p:spPr>
        </p:pic>
        <p:pic>
          <p:nvPicPr>
            <p:cNvPr id="1355" name="Google Shape;1355;p128"/>
            <p:cNvPicPr preferRelativeResize="0"/>
            <p:nvPr/>
          </p:nvPicPr>
          <p:blipFill rotWithShape="1">
            <a:blip r:embed="rId5">
              <a:alphaModFix/>
            </a:blip>
            <a:srcRect b="0" l="0" r="0" t="0"/>
            <a:stretch/>
          </p:blipFill>
          <p:spPr>
            <a:xfrm>
              <a:off x="8507161" y="5712185"/>
              <a:ext cx="1508760" cy="439804"/>
            </a:xfrm>
            <a:prstGeom prst="rect">
              <a:avLst/>
            </a:prstGeom>
            <a:noFill/>
            <a:ln>
              <a:noFill/>
            </a:ln>
          </p:spPr>
        </p:pic>
        <p:pic>
          <p:nvPicPr>
            <p:cNvPr id="1356" name="Google Shape;1356;p128"/>
            <p:cNvPicPr preferRelativeResize="0"/>
            <p:nvPr/>
          </p:nvPicPr>
          <p:blipFill rotWithShape="1">
            <a:blip r:embed="rId6">
              <a:alphaModFix/>
            </a:blip>
            <a:srcRect b="31781" l="0" r="0" t="32999"/>
            <a:stretch/>
          </p:blipFill>
          <p:spPr>
            <a:xfrm>
              <a:off x="6910761" y="3194386"/>
              <a:ext cx="1508760" cy="531367"/>
            </a:xfrm>
            <a:prstGeom prst="rect">
              <a:avLst/>
            </a:prstGeom>
            <a:noFill/>
            <a:ln>
              <a:noFill/>
            </a:ln>
          </p:spPr>
        </p:pic>
        <p:pic>
          <p:nvPicPr>
            <p:cNvPr id="1357" name="Google Shape;1357;p128"/>
            <p:cNvPicPr preferRelativeResize="0"/>
            <p:nvPr/>
          </p:nvPicPr>
          <p:blipFill rotWithShape="1">
            <a:blip r:embed="rId7">
              <a:alphaModFix/>
            </a:blip>
            <a:srcRect b="0" l="0" r="0" t="0"/>
            <a:stretch/>
          </p:blipFill>
          <p:spPr>
            <a:xfrm>
              <a:off x="5319691" y="4512928"/>
              <a:ext cx="1508760" cy="304769"/>
            </a:xfrm>
            <a:prstGeom prst="rect">
              <a:avLst/>
            </a:prstGeom>
            <a:noFill/>
            <a:ln>
              <a:noFill/>
            </a:ln>
          </p:spPr>
        </p:pic>
        <p:pic>
          <p:nvPicPr>
            <p:cNvPr id="1358" name="Google Shape;1358;p128"/>
            <p:cNvPicPr preferRelativeResize="0"/>
            <p:nvPr/>
          </p:nvPicPr>
          <p:blipFill rotWithShape="1">
            <a:blip r:embed="rId8">
              <a:alphaModFix/>
            </a:blip>
            <a:srcRect b="0" l="0" r="0" t="0"/>
            <a:stretch/>
          </p:blipFill>
          <p:spPr>
            <a:xfrm>
              <a:off x="5319692" y="3207254"/>
              <a:ext cx="1508761" cy="403815"/>
            </a:xfrm>
            <a:prstGeom prst="rect">
              <a:avLst/>
            </a:prstGeom>
            <a:noFill/>
            <a:ln>
              <a:noFill/>
            </a:ln>
          </p:spPr>
        </p:pic>
        <p:pic>
          <p:nvPicPr>
            <p:cNvPr id="1359" name="Google Shape;1359;p128"/>
            <p:cNvPicPr preferRelativeResize="0"/>
            <p:nvPr/>
          </p:nvPicPr>
          <p:blipFill rotWithShape="1">
            <a:blip r:embed="rId9">
              <a:alphaModFix/>
            </a:blip>
            <a:srcRect b="33219" l="0" r="0" t="36337"/>
            <a:stretch/>
          </p:blipFill>
          <p:spPr>
            <a:xfrm>
              <a:off x="5327061" y="4932605"/>
              <a:ext cx="1508760" cy="459307"/>
            </a:xfrm>
            <a:prstGeom prst="rect">
              <a:avLst/>
            </a:prstGeom>
            <a:noFill/>
            <a:ln>
              <a:noFill/>
            </a:ln>
          </p:spPr>
        </p:pic>
        <p:pic>
          <p:nvPicPr>
            <p:cNvPr id="1360" name="Google Shape;1360;p128"/>
            <p:cNvPicPr preferRelativeResize="0"/>
            <p:nvPr/>
          </p:nvPicPr>
          <p:blipFill rotWithShape="1">
            <a:blip r:embed="rId10">
              <a:alphaModFix/>
            </a:blip>
            <a:srcRect b="10805" l="13800" r="12397" t="12822"/>
            <a:stretch/>
          </p:blipFill>
          <p:spPr>
            <a:xfrm>
              <a:off x="3822637" y="3143586"/>
              <a:ext cx="1508760" cy="1083527"/>
            </a:xfrm>
            <a:prstGeom prst="rect">
              <a:avLst/>
            </a:prstGeom>
            <a:noFill/>
            <a:ln>
              <a:noFill/>
            </a:ln>
          </p:spPr>
        </p:pic>
        <p:pic>
          <p:nvPicPr>
            <p:cNvPr id="1361" name="Google Shape;1361;p128"/>
            <p:cNvPicPr preferRelativeResize="0"/>
            <p:nvPr/>
          </p:nvPicPr>
          <p:blipFill rotWithShape="1">
            <a:blip r:embed="rId11">
              <a:alphaModFix/>
            </a:blip>
            <a:srcRect b="34749" l="19054" r="17473" t="36198"/>
            <a:stretch/>
          </p:blipFill>
          <p:spPr>
            <a:xfrm>
              <a:off x="3701205" y="4316748"/>
              <a:ext cx="1508760" cy="419048"/>
            </a:xfrm>
            <a:prstGeom prst="rect">
              <a:avLst/>
            </a:prstGeom>
            <a:noFill/>
            <a:ln>
              <a:noFill/>
            </a:ln>
          </p:spPr>
        </p:pic>
        <p:pic>
          <p:nvPicPr>
            <p:cNvPr id="1362" name="Google Shape;1362;p128"/>
            <p:cNvPicPr preferRelativeResize="0"/>
            <p:nvPr/>
          </p:nvPicPr>
          <p:blipFill rotWithShape="1">
            <a:blip r:embed="rId12">
              <a:alphaModFix/>
            </a:blip>
            <a:srcRect b="23705" l="5976" r="7413" t="24138"/>
            <a:stretch/>
          </p:blipFill>
          <p:spPr>
            <a:xfrm>
              <a:off x="495033" y="5619909"/>
              <a:ext cx="1508759" cy="500948"/>
            </a:xfrm>
            <a:prstGeom prst="rect">
              <a:avLst/>
            </a:prstGeom>
            <a:noFill/>
            <a:ln>
              <a:noFill/>
            </a:ln>
          </p:spPr>
        </p:pic>
        <p:pic>
          <p:nvPicPr>
            <p:cNvPr id="1363" name="Google Shape;1363;p128"/>
            <p:cNvPicPr preferRelativeResize="0"/>
            <p:nvPr/>
          </p:nvPicPr>
          <p:blipFill rotWithShape="1">
            <a:blip r:embed="rId13">
              <a:alphaModFix/>
            </a:blip>
            <a:srcRect b="12061" l="5598" r="5401" t="11688"/>
            <a:stretch/>
          </p:blipFill>
          <p:spPr>
            <a:xfrm>
              <a:off x="8514531" y="3194385"/>
              <a:ext cx="1508760" cy="519619"/>
            </a:xfrm>
            <a:prstGeom prst="rect">
              <a:avLst/>
            </a:prstGeom>
            <a:noFill/>
            <a:ln>
              <a:noFill/>
            </a:ln>
          </p:spPr>
        </p:pic>
        <p:pic>
          <p:nvPicPr>
            <p:cNvPr id="1364" name="Google Shape;1364;p128"/>
            <p:cNvPicPr preferRelativeResize="0"/>
            <p:nvPr/>
          </p:nvPicPr>
          <p:blipFill rotWithShape="1">
            <a:blip r:embed="rId14">
              <a:alphaModFix/>
            </a:blip>
            <a:srcRect b="0" l="0" r="0" t="0"/>
            <a:stretch/>
          </p:blipFill>
          <p:spPr>
            <a:xfrm>
              <a:off x="8514532" y="3945010"/>
              <a:ext cx="1508760" cy="1241383"/>
            </a:xfrm>
            <a:prstGeom prst="rect">
              <a:avLst/>
            </a:prstGeom>
            <a:noFill/>
            <a:ln>
              <a:noFill/>
            </a:ln>
          </p:spPr>
        </p:pic>
        <p:pic>
          <p:nvPicPr>
            <p:cNvPr id="1365" name="Google Shape;1365;p128"/>
            <p:cNvPicPr preferRelativeResize="0"/>
            <p:nvPr/>
          </p:nvPicPr>
          <p:blipFill rotWithShape="1">
            <a:blip r:embed="rId15">
              <a:alphaModFix/>
            </a:blip>
            <a:srcRect b="11450" l="0" r="67699" t="16669"/>
            <a:stretch/>
          </p:blipFill>
          <p:spPr>
            <a:xfrm>
              <a:off x="5319691" y="3684605"/>
              <a:ext cx="1508760" cy="745500"/>
            </a:xfrm>
            <a:prstGeom prst="rect">
              <a:avLst/>
            </a:prstGeom>
            <a:noFill/>
            <a:ln>
              <a:noFill/>
            </a:ln>
          </p:spPr>
        </p:pic>
        <p:pic>
          <p:nvPicPr>
            <p:cNvPr id="1366" name="Google Shape;1366;p128"/>
            <p:cNvPicPr preferRelativeResize="0"/>
            <p:nvPr/>
          </p:nvPicPr>
          <p:blipFill rotWithShape="1">
            <a:blip r:embed="rId16">
              <a:alphaModFix/>
            </a:blip>
            <a:srcRect b="31818" l="0" r="0" t="0"/>
            <a:stretch/>
          </p:blipFill>
          <p:spPr>
            <a:xfrm>
              <a:off x="10096675" y="4719527"/>
              <a:ext cx="1508760" cy="1028703"/>
            </a:xfrm>
            <a:prstGeom prst="rect">
              <a:avLst/>
            </a:prstGeom>
            <a:noFill/>
            <a:ln>
              <a:noFill/>
            </a:ln>
          </p:spPr>
        </p:pic>
        <p:pic>
          <p:nvPicPr>
            <p:cNvPr id="1367" name="Google Shape;1367;p128"/>
            <p:cNvPicPr preferRelativeResize="0"/>
            <p:nvPr/>
          </p:nvPicPr>
          <p:blipFill rotWithShape="1">
            <a:blip r:embed="rId17">
              <a:alphaModFix/>
            </a:blip>
            <a:srcRect b="19239" l="5579" r="2793" t="20310"/>
            <a:stretch/>
          </p:blipFill>
          <p:spPr>
            <a:xfrm>
              <a:off x="6910761" y="5825099"/>
              <a:ext cx="1508760" cy="444439"/>
            </a:xfrm>
            <a:prstGeom prst="rect">
              <a:avLst/>
            </a:prstGeom>
            <a:noFill/>
            <a:ln>
              <a:noFill/>
            </a:ln>
          </p:spPr>
        </p:pic>
        <p:pic>
          <p:nvPicPr>
            <p:cNvPr id="1368" name="Google Shape;1368;p128"/>
            <p:cNvPicPr preferRelativeResize="0"/>
            <p:nvPr/>
          </p:nvPicPr>
          <p:blipFill rotWithShape="1">
            <a:blip r:embed="rId18">
              <a:alphaModFix/>
            </a:blip>
            <a:srcRect b="34200" l="0" r="0" t="34373"/>
            <a:stretch/>
          </p:blipFill>
          <p:spPr>
            <a:xfrm>
              <a:off x="5327061" y="5488968"/>
              <a:ext cx="1508760" cy="474152"/>
            </a:xfrm>
            <a:prstGeom prst="rect">
              <a:avLst/>
            </a:prstGeom>
            <a:noFill/>
            <a:ln>
              <a:noFill/>
            </a:ln>
          </p:spPr>
        </p:pic>
        <p:pic>
          <p:nvPicPr>
            <p:cNvPr id="1369" name="Google Shape;1369;p128"/>
            <p:cNvPicPr preferRelativeResize="0"/>
            <p:nvPr/>
          </p:nvPicPr>
          <p:blipFill rotWithShape="1">
            <a:blip r:embed="rId19">
              <a:alphaModFix/>
            </a:blip>
            <a:srcRect b="19452" l="19424" r="13153" t="14061"/>
            <a:stretch/>
          </p:blipFill>
          <p:spPr>
            <a:xfrm>
              <a:off x="2091660" y="3156255"/>
              <a:ext cx="1508760" cy="1483099"/>
            </a:xfrm>
            <a:prstGeom prst="rect">
              <a:avLst/>
            </a:prstGeom>
            <a:noFill/>
            <a:ln>
              <a:noFill/>
            </a:ln>
          </p:spPr>
        </p:pic>
        <p:pic>
          <p:nvPicPr>
            <p:cNvPr id="1370" name="Google Shape;1370;p128"/>
            <p:cNvPicPr preferRelativeResize="0"/>
            <p:nvPr/>
          </p:nvPicPr>
          <p:blipFill rotWithShape="1">
            <a:blip r:embed="rId20">
              <a:alphaModFix/>
            </a:blip>
            <a:srcRect b="0" l="0" r="0" t="0"/>
            <a:stretch/>
          </p:blipFill>
          <p:spPr>
            <a:xfrm>
              <a:off x="2091660" y="4698703"/>
              <a:ext cx="1508757" cy="429997"/>
            </a:xfrm>
            <a:prstGeom prst="rect">
              <a:avLst/>
            </a:prstGeom>
            <a:noFill/>
            <a:ln>
              <a:noFill/>
            </a:ln>
          </p:spPr>
        </p:pic>
        <p:pic>
          <p:nvPicPr>
            <p:cNvPr id="1371" name="Google Shape;1371;p128"/>
            <p:cNvPicPr preferRelativeResize="0"/>
            <p:nvPr/>
          </p:nvPicPr>
          <p:blipFill rotWithShape="1">
            <a:blip r:embed="rId21">
              <a:alphaModFix/>
            </a:blip>
            <a:srcRect b="0" l="0" r="0" t="0"/>
            <a:stretch/>
          </p:blipFill>
          <p:spPr>
            <a:xfrm>
              <a:off x="2138488" y="5161391"/>
              <a:ext cx="1508760" cy="643135"/>
            </a:xfrm>
            <a:prstGeom prst="rect">
              <a:avLst/>
            </a:prstGeom>
            <a:noFill/>
            <a:ln>
              <a:noFill/>
            </a:ln>
          </p:spPr>
        </p:pic>
        <p:pic>
          <p:nvPicPr>
            <p:cNvPr id="1372" name="Google Shape;1372;p128"/>
            <p:cNvPicPr preferRelativeResize="0"/>
            <p:nvPr/>
          </p:nvPicPr>
          <p:blipFill rotWithShape="1">
            <a:blip r:embed="rId22">
              <a:alphaModFix/>
            </a:blip>
            <a:srcRect b="27363" l="0" r="0" t="39376"/>
            <a:stretch/>
          </p:blipFill>
          <p:spPr>
            <a:xfrm>
              <a:off x="2119060" y="5836964"/>
              <a:ext cx="1508760" cy="376361"/>
            </a:xfrm>
            <a:prstGeom prst="rect">
              <a:avLst/>
            </a:prstGeom>
            <a:noFill/>
            <a:ln>
              <a:noFill/>
            </a:ln>
          </p:spPr>
        </p:pic>
        <p:pic>
          <p:nvPicPr>
            <p:cNvPr id="1373" name="Google Shape;1373;p128"/>
            <p:cNvPicPr preferRelativeResize="0"/>
            <p:nvPr/>
          </p:nvPicPr>
          <p:blipFill rotWithShape="1">
            <a:blip r:embed="rId23">
              <a:alphaModFix/>
            </a:blip>
            <a:srcRect b="0" l="0" r="0" t="0"/>
            <a:stretch/>
          </p:blipFill>
          <p:spPr>
            <a:xfrm>
              <a:off x="6910761" y="5146522"/>
              <a:ext cx="1508760" cy="611143"/>
            </a:xfrm>
            <a:prstGeom prst="rect">
              <a:avLst/>
            </a:prstGeom>
            <a:noFill/>
            <a:ln>
              <a:noFill/>
            </a:ln>
          </p:spPr>
        </p:pic>
        <p:pic>
          <p:nvPicPr>
            <p:cNvPr id="1374" name="Google Shape;1374;p128"/>
            <p:cNvPicPr preferRelativeResize="0"/>
            <p:nvPr/>
          </p:nvPicPr>
          <p:blipFill rotWithShape="1">
            <a:blip r:embed="rId24">
              <a:alphaModFix/>
            </a:blip>
            <a:srcRect b="0" l="12535" r="13759" t="0"/>
            <a:stretch/>
          </p:blipFill>
          <p:spPr>
            <a:xfrm>
              <a:off x="10096675" y="3200501"/>
              <a:ext cx="1508760" cy="1467091"/>
            </a:xfrm>
            <a:prstGeom prst="rect">
              <a:avLst/>
            </a:prstGeom>
            <a:noFill/>
            <a:ln>
              <a:noFill/>
            </a:ln>
          </p:spPr>
        </p:pic>
        <p:pic>
          <p:nvPicPr>
            <p:cNvPr id="1375" name="Google Shape;1375;p128"/>
            <p:cNvPicPr preferRelativeResize="0"/>
            <p:nvPr/>
          </p:nvPicPr>
          <p:blipFill rotWithShape="1">
            <a:blip r:embed="rId25">
              <a:alphaModFix/>
            </a:blip>
            <a:srcRect b="44194" l="0" r="0" t="33331"/>
            <a:stretch/>
          </p:blipFill>
          <p:spPr>
            <a:xfrm>
              <a:off x="3711505" y="5916731"/>
              <a:ext cx="1508760" cy="339053"/>
            </a:xfrm>
            <a:prstGeom prst="rect">
              <a:avLst/>
            </a:prstGeom>
            <a:noFill/>
            <a:ln>
              <a:noFill/>
            </a:ln>
          </p:spPr>
        </p:pic>
        <p:pic>
          <p:nvPicPr>
            <p:cNvPr id="1376" name="Google Shape;1376;p128"/>
            <p:cNvPicPr preferRelativeResize="0"/>
            <p:nvPr/>
          </p:nvPicPr>
          <p:blipFill rotWithShape="1">
            <a:blip r:embed="rId26">
              <a:alphaModFix/>
            </a:blip>
            <a:srcRect b="45606" l="0" r="0" t="0"/>
            <a:stretch/>
          </p:blipFill>
          <p:spPr>
            <a:xfrm>
              <a:off x="8523651" y="5291062"/>
              <a:ext cx="1508760" cy="299079"/>
            </a:xfrm>
            <a:prstGeom prst="rect">
              <a:avLst/>
            </a:prstGeom>
            <a:noFill/>
            <a:ln>
              <a:noFill/>
            </a:ln>
          </p:spPr>
        </p:pic>
        <p:pic>
          <p:nvPicPr>
            <p:cNvPr id="1377" name="Google Shape;1377;p128"/>
            <p:cNvPicPr preferRelativeResize="0"/>
            <p:nvPr/>
          </p:nvPicPr>
          <p:blipFill rotWithShape="1">
            <a:blip r:embed="rId27">
              <a:alphaModFix/>
            </a:blip>
            <a:srcRect b="0" l="0" r="0" t="0"/>
            <a:stretch/>
          </p:blipFill>
          <p:spPr>
            <a:xfrm>
              <a:off x="485027" y="3162579"/>
              <a:ext cx="1524324" cy="543243"/>
            </a:xfrm>
            <a:prstGeom prst="rect">
              <a:avLst/>
            </a:prstGeom>
            <a:noFill/>
            <a:ln>
              <a:noFill/>
            </a:ln>
          </p:spPr>
        </p:pic>
        <p:pic>
          <p:nvPicPr>
            <p:cNvPr id="1378" name="Google Shape;1378;p128"/>
            <p:cNvPicPr preferRelativeResize="0"/>
            <p:nvPr/>
          </p:nvPicPr>
          <p:blipFill rotWithShape="1">
            <a:blip r:embed="rId28">
              <a:alphaModFix/>
            </a:blip>
            <a:srcRect b="0" l="0" r="0" t="0"/>
            <a:stretch/>
          </p:blipFill>
          <p:spPr>
            <a:xfrm>
              <a:off x="493442" y="3789071"/>
              <a:ext cx="1515911" cy="396203"/>
            </a:xfrm>
            <a:prstGeom prst="rect">
              <a:avLst/>
            </a:prstGeom>
            <a:noFill/>
            <a:ln>
              <a:noFill/>
            </a:ln>
          </p:spPr>
        </p:pic>
        <p:pic>
          <p:nvPicPr>
            <p:cNvPr id="1379" name="Google Shape;1379;p128"/>
            <p:cNvPicPr preferRelativeResize="0"/>
            <p:nvPr/>
          </p:nvPicPr>
          <p:blipFill rotWithShape="1">
            <a:blip r:embed="rId29">
              <a:alphaModFix/>
            </a:blip>
            <a:srcRect b="28395" l="10497" r="10211" t="23333"/>
            <a:stretch/>
          </p:blipFill>
          <p:spPr>
            <a:xfrm>
              <a:off x="493443" y="4256921"/>
              <a:ext cx="1503208" cy="915123"/>
            </a:xfrm>
            <a:prstGeom prst="rect">
              <a:avLst/>
            </a:prstGeom>
            <a:noFill/>
            <a:ln>
              <a:noFill/>
            </a:ln>
          </p:spPr>
        </p:pic>
        <p:pic>
          <p:nvPicPr>
            <p:cNvPr id="1380" name="Google Shape;1380;p128"/>
            <p:cNvPicPr preferRelativeResize="0"/>
            <p:nvPr/>
          </p:nvPicPr>
          <p:blipFill rotWithShape="1">
            <a:blip r:embed="rId30">
              <a:alphaModFix/>
            </a:blip>
            <a:srcRect b="0" l="0" r="0" t="0"/>
            <a:stretch/>
          </p:blipFill>
          <p:spPr>
            <a:xfrm>
              <a:off x="499462" y="5238298"/>
              <a:ext cx="1497189" cy="315359"/>
            </a:xfrm>
            <a:prstGeom prst="rect">
              <a:avLst/>
            </a:prstGeom>
            <a:noFill/>
            <a:ln>
              <a:noFill/>
            </a:ln>
          </p:spPr>
        </p:pic>
        <p:pic>
          <p:nvPicPr>
            <p:cNvPr id="1381" name="Google Shape;1381;p128"/>
            <p:cNvPicPr preferRelativeResize="0"/>
            <p:nvPr/>
          </p:nvPicPr>
          <p:blipFill rotWithShape="1">
            <a:blip r:embed="rId31">
              <a:alphaModFix/>
            </a:blip>
            <a:srcRect b="0" l="0" r="0" t="0"/>
            <a:stretch/>
          </p:blipFill>
          <p:spPr>
            <a:xfrm>
              <a:off x="3695431" y="4814220"/>
              <a:ext cx="1524835" cy="1056163"/>
            </a:xfrm>
            <a:prstGeom prst="rect">
              <a:avLst/>
            </a:prstGeom>
            <a:noFill/>
            <a:ln>
              <a:noFill/>
            </a:ln>
          </p:spPr>
        </p:pic>
        <p:pic>
          <p:nvPicPr>
            <p:cNvPr id="1382" name="Google Shape;1382;p128"/>
            <p:cNvPicPr preferRelativeResize="0"/>
            <p:nvPr/>
          </p:nvPicPr>
          <p:blipFill rotWithShape="1">
            <a:blip r:embed="rId32">
              <a:alphaModFix/>
            </a:blip>
            <a:srcRect b="0" l="0" r="0" t="0"/>
            <a:stretch/>
          </p:blipFill>
          <p:spPr>
            <a:xfrm>
              <a:off x="10137238" y="5827199"/>
              <a:ext cx="1468199" cy="373444"/>
            </a:xfrm>
            <a:prstGeom prst="rect">
              <a:avLst/>
            </a:prstGeom>
            <a:noFill/>
            <a:ln>
              <a:noFill/>
            </a:ln>
          </p:spPr>
        </p:pic>
        <p:pic>
          <p:nvPicPr>
            <p:cNvPr id="1383" name="Google Shape;1383;p128"/>
            <p:cNvPicPr preferRelativeResize="0"/>
            <p:nvPr/>
          </p:nvPicPr>
          <p:blipFill rotWithShape="1">
            <a:blip r:embed="rId33">
              <a:alphaModFix/>
            </a:blip>
            <a:srcRect b="0" l="0" r="0" t="0"/>
            <a:stretch/>
          </p:blipFill>
          <p:spPr>
            <a:xfrm>
              <a:off x="5302603" y="6001080"/>
              <a:ext cx="1527405" cy="38015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id="1389" name="Google Shape;1389;p129"/>
          <p:cNvPicPr preferRelativeResize="0"/>
          <p:nvPr/>
        </p:nvPicPr>
        <p:blipFill rotWithShape="1">
          <a:blip r:embed="rId3">
            <a:alphaModFix/>
          </a:blip>
          <a:srcRect b="29720" l="6627" r="16666" t="0"/>
          <a:stretch/>
        </p:blipFill>
        <p:spPr>
          <a:xfrm>
            <a:off x="4391557" y="1081053"/>
            <a:ext cx="3419856" cy="2088867"/>
          </a:xfrm>
          <a:prstGeom prst="rect">
            <a:avLst/>
          </a:prstGeom>
          <a:noFill/>
          <a:ln>
            <a:noFill/>
          </a:ln>
        </p:spPr>
      </p:pic>
      <p:pic>
        <p:nvPicPr>
          <p:cNvPr id="1390" name="Google Shape;1390;p129"/>
          <p:cNvPicPr preferRelativeResize="0"/>
          <p:nvPr/>
        </p:nvPicPr>
        <p:blipFill rotWithShape="1">
          <a:blip r:embed="rId4">
            <a:alphaModFix/>
          </a:blip>
          <a:srcRect b="29778" l="20576" r="2459" t="0"/>
          <a:stretch/>
        </p:blipFill>
        <p:spPr>
          <a:xfrm>
            <a:off x="514682" y="1081052"/>
            <a:ext cx="3419856" cy="2080159"/>
          </a:xfrm>
          <a:prstGeom prst="rect">
            <a:avLst/>
          </a:prstGeom>
          <a:noFill/>
          <a:ln>
            <a:noFill/>
          </a:ln>
        </p:spPr>
      </p:pic>
      <p:pic>
        <p:nvPicPr>
          <p:cNvPr id="1391" name="Google Shape;1391;p129"/>
          <p:cNvPicPr preferRelativeResize="0"/>
          <p:nvPr/>
        </p:nvPicPr>
        <p:blipFill rotWithShape="1">
          <a:blip r:embed="rId5">
            <a:alphaModFix/>
          </a:blip>
          <a:srcRect b="26813" l="26232" r="9596" t="14392"/>
          <a:stretch/>
        </p:blipFill>
        <p:spPr>
          <a:xfrm>
            <a:off x="8266978" y="1081051"/>
            <a:ext cx="3419856" cy="2088869"/>
          </a:xfrm>
          <a:prstGeom prst="rect">
            <a:avLst/>
          </a:prstGeom>
          <a:noFill/>
          <a:ln>
            <a:noFill/>
          </a:ln>
        </p:spPr>
      </p:pic>
      <p:sp>
        <p:nvSpPr>
          <p:cNvPr id="1392" name="Google Shape;1392;p129"/>
          <p:cNvSpPr/>
          <p:nvPr/>
        </p:nvSpPr>
        <p:spPr>
          <a:xfrm>
            <a:off x="386301" y="218955"/>
            <a:ext cx="11262360"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8D6"/>
              </a:buClr>
              <a:buSzPts val="4400"/>
              <a:buFont typeface="Quattrocento Sans"/>
              <a:buNone/>
            </a:pPr>
            <a:r>
              <a:rPr b="0" i="0" lang="en-US" sz="4400" u="none" cap="none" strike="noStrike">
                <a:solidFill>
                  <a:srgbClr val="0078D6"/>
                </a:solidFill>
                <a:latin typeface="Quattrocento Sans"/>
                <a:ea typeface="Quattrocento Sans"/>
                <a:cs typeface="Quattrocento Sans"/>
                <a:sym typeface="Quattrocento Sans"/>
              </a:rPr>
              <a:t>Azure Databricks key audiences &amp; benefits</a:t>
            </a:r>
            <a:endParaRPr/>
          </a:p>
        </p:txBody>
      </p:sp>
      <p:cxnSp>
        <p:nvCxnSpPr>
          <p:cNvPr id="1393" name="Google Shape;1393;p129"/>
          <p:cNvCxnSpPr/>
          <p:nvPr/>
        </p:nvCxnSpPr>
        <p:spPr>
          <a:xfrm>
            <a:off x="526774" y="6422445"/>
            <a:ext cx="11121887" cy="0"/>
          </a:xfrm>
          <a:prstGeom prst="straightConnector1">
            <a:avLst/>
          </a:prstGeom>
          <a:noFill/>
          <a:ln cap="flat" cmpd="sng" w="12700">
            <a:solidFill>
              <a:schemeClr val="accent2"/>
            </a:solidFill>
            <a:prstDash val="solid"/>
            <a:round/>
            <a:headEnd len="med" w="med" type="triangle"/>
            <a:tailEnd len="med" w="med" type="triangle"/>
          </a:ln>
        </p:spPr>
      </p:cxnSp>
      <p:sp>
        <p:nvSpPr>
          <p:cNvPr id="1394" name="Google Shape;1394;p129"/>
          <p:cNvSpPr/>
          <p:nvPr/>
        </p:nvSpPr>
        <p:spPr>
          <a:xfrm>
            <a:off x="4797684" y="6253168"/>
            <a:ext cx="2580065" cy="33855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8D6"/>
              </a:buClr>
              <a:buSzPts val="1600"/>
              <a:buFont typeface="Quattrocento Sans"/>
              <a:buNone/>
            </a:pPr>
            <a:r>
              <a:rPr b="1" i="0" lang="en-US" sz="1600" u="none" cap="none" strike="noStrike">
                <a:solidFill>
                  <a:srgbClr val="0078D6"/>
                </a:solidFill>
                <a:latin typeface="Quattrocento Sans"/>
                <a:ea typeface="Quattrocento Sans"/>
                <a:cs typeface="Quattrocento Sans"/>
                <a:sym typeface="Quattrocento Sans"/>
              </a:rPr>
              <a:t>Unified analytics platform</a:t>
            </a:r>
            <a:endParaRPr b="1" i="0" sz="1600" u="none" cap="none" strike="noStrike">
              <a:solidFill>
                <a:srgbClr val="0078D6"/>
              </a:solidFill>
              <a:latin typeface="Quattrocento Sans"/>
              <a:ea typeface="Quattrocento Sans"/>
              <a:cs typeface="Quattrocento Sans"/>
              <a:sym typeface="Quattrocento Sans"/>
            </a:endParaRPr>
          </a:p>
        </p:txBody>
      </p:sp>
      <p:sp>
        <p:nvSpPr>
          <p:cNvPr id="1395" name="Google Shape;1395;p129"/>
          <p:cNvSpPr/>
          <p:nvPr/>
        </p:nvSpPr>
        <p:spPr>
          <a:xfrm>
            <a:off x="519254" y="3476776"/>
            <a:ext cx="3410712" cy="2689356"/>
          </a:xfrm>
          <a:prstGeom prst="rect">
            <a:avLst/>
          </a:prstGeom>
          <a:noFill/>
          <a:ln cap="flat" cmpd="sng" w="10775">
            <a:solidFill>
              <a:schemeClr val="accent2"/>
            </a:solidFill>
            <a:prstDash val="solid"/>
            <a:round/>
            <a:headEnd len="sm" w="sm" type="none"/>
            <a:tailEnd len="sm" w="sm" type="none"/>
          </a:ln>
        </p:spPr>
        <p:txBody>
          <a:bodyPr anchorCtr="0" anchor="t" bIns="45700" lIns="91425" spcFirstLastPara="1" rIns="91425" wrap="square" tIns="64000">
            <a:noAutofit/>
          </a:bodyPr>
          <a:lstStyle/>
          <a:p>
            <a:pPr indent="0" lvl="0" marL="0" marR="0" rtl="0" algn="l">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Integrated workspace</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Easy data exploration</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Collaborative experience</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Interactive dashboards</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Faster insights</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Best Spark &amp; serverless</a:t>
            </a:r>
            <a:endParaRPr b="0" i="0" sz="1200" u="none" cap="none" strike="noStrike">
              <a:solidFill>
                <a:srgbClr val="505050"/>
              </a:solidFill>
              <a:latin typeface="Quattrocento Sans"/>
              <a:ea typeface="Quattrocento Sans"/>
              <a:cs typeface="Quattrocento Sans"/>
              <a:sym typeface="Quattrocento Sans"/>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Databricks managed Spark</a:t>
            </a:r>
            <a:endParaRPr/>
          </a:p>
          <a:p>
            <a:pPr indent="-209550" lvl="1" marL="742950" marR="0" rtl="0" algn="l">
              <a:lnSpc>
                <a:spcPct val="100000"/>
              </a:lnSpc>
              <a:spcBef>
                <a:spcPts val="1000"/>
              </a:spcBef>
              <a:spcAft>
                <a:spcPts val="0"/>
              </a:spcAft>
              <a:buClr>
                <a:schemeClr val="lt1"/>
              </a:buClr>
              <a:buSzPts val="1200"/>
              <a:buFont typeface="Arial"/>
              <a:buNone/>
            </a:pPr>
            <a:r>
              <a:t/>
            </a:r>
            <a:endParaRPr b="1" i="0" sz="1200" u="none" cap="none" strike="noStrike">
              <a:solidFill>
                <a:srgbClr val="505050"/>
              </a:solidFill>
              <a:latin typeface="Quattrocento Sans"/>
              <a:ea typeface="Quattrocento Sans"/>
              <a:cs typeface="Quattrocento Sans"/>
              <a:sym typeface="Quattrocento Sans"/>
            </a:endParaRPr>
          </a:p>
          <a:p>
            <a:pPr indent="0" lvl="0" marL="0" marR="0" rtl="0" algn="l">
              <a:lnSpc>
                <a:spcPct val="100000"/>
              </a:lnSpc>
              <a:spcBef>
                <a:spcPts val="1000"/>
              </a:spcBef>
              <a:spcAft>
                <a:spcPts val="0"/>
              </a:spcAft>
              <a:buClr>
                <a:schemeClr val="lt1"/>
              </a:buClr>
              <a:buSzPts val="1200"/>
              <a:buFont typeface="Quattrocento Sans"/>
              <a:buNone/>
            </a:pPr>
            <a:r>
              <a:t/>
            </a:r>
            <a:endParaRPr b="1" i="0" sz="1200" u="none" cap="none" strike="noStrike">
              <a:solidFill>
                <a:srgbClr val="505050"/>
              </a:solidFill>
              <a:latin typeface="Quattrocento Sans"/>
              <a:ea typeface="Quattrocento Sans"/>
              <a:cs typeface="Quattrocento Sans"/>
              <a:sym typeface="Quattrocento Sans"/>
            </a:endParaRPr>
          </a:p>
          <a:p>
            <a:pPr indent="-209550" lvl="0" marL="285750" marR="0" rtl="0" algn="l">
              <a:lnSpc>
                <a:spcPct val="100000"/>
              </a:lnSpc>
              <a:spcBef>
                <a:spcPts val="1000"/>
              </a:spcBef>
              <a:spcAft>
                <a:spcPts val="0"/>
              </a:spcAft>
              <a:buClr>
                <a:schemeClr val="lt1"/>
              </a:buClr>
              <a:buSzPts val="1200"/>
              <a:buFont typeface="Arial"/>
              <a:buNone/>
            </a:pPr>
            <a:r>
              <a:t/>
            </a:r>
            <a:endParaRPr b="1" i="0" sz="1200" u="none" cap="none" strike="noStrike">
              <a:solidFill>
                <a:srgbClr val="505050"/>
              </a:solidFill>
              <a:latin typeface="Quattrocento Sans"/>
              <a:ea typeface="Quattrocento Sans"/>
              <a:cs typeface="Quattrocento Sans"/>
              <a:sym typeface="Quattrocento Sans"/>
            </a:endParaRPr>
          </a:p>
        </p:txBody>
      </p:sp>
      <p:sp>
        <p:nvSpPr>
          <p:cNvPr id="1396" name="Google Shape;1396;p129"/>
          <p:cNvSpPr/>
          <p:nvPr/>
        </p:nvSpPr>
        <p:spPr>
          <a:xfrm>
            <a:off x="4396129" y="3476777"/>
            <a:ext cx="3410712" cy="2688890"/>
          </a:xfrm>
          <a:prstGeom prst="rect">
            <a:avLst/>
          </a:prstGeom>
          <a:noFill/>
          <a:ln cap="flat" cmpd="sng" w="10775">
            <a:solidFill>
              <a:schemeClr val="accent2"/>
            </a:solidFill>
            <a:prstDash val="solid"/>
            <a:round/>
            <a:headEnd len="sm" w="sm" type="none"/>
            <a:tailEnd len="sm" w="sm" type="none"/>
          </a:ln>
        </p:spPr>
        <p:txBody>
          <a:bodyPr anchorCtr="0" anchor="t" bIns="45700" lIns="91425" spcFirstLastPara="1" rIns="91425" wrap="square" tIns="64000">
            <a:noAutofit/>
          </a:bodyPr>
          <a:lstStyle/>
          <a:p>
            <a:pPr indent="0" lvl="0" marL="0" marR="0" rtl="0" algn="l">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Improved ETL performance</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Zero management clusters, serverless</a:t>
            </a:r>
            <a:endParaRPr b="0" i="0" sz="1200" u="none" cap="none" strike="noStrike">
              <a:solidFill>
                <a:srgbClr val="505050"/>
              </a:solidFill>
              <a:latin typeface="Quattrocento Sans"/>
              <a:ea typeface="Quattrocento Sans"/>
              <a:cs typeface="Quattrocento Sans"/>
              <a:sym typeface="Quattrocento Sans"/>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Easy to schedule jobs</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Automated workflows</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Enhanced monitoring &amp; troubleshooting</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Automated alerts &amp; easy access to logs</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Zero Management Spark</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Cluster democratization (serverless)</a:t>
            </a:r>
            <a:endParaRPr/>
          </a:p>
        </p:txBody>
      </p:sp>
      <p:sp>
        <p:nvSpPr>
          <p:cNvPr id="1397" name="Google Shape;1397;p129"/>
          <p:cNvSpPr/>
          <p:nvPr/>
        </p:nvSpPr>
        <p:spPr>
          <a:xfrm>
            <a:off x="8271550" y="3476776"/>
            <a:ext cx="3410712" cy="2688892"/>
          </a:xfrm>
          <a:prstGeom prst="rect">
            <a:avLst/>
          </a:prstGeom>
          <a:noFill/>
          <a:ln cap="flat" cmpd="sng" w="10775">
            <a:solidFill>
              <a:schemeClr val="accent2"/>
            </a:solidFill>
            <a:prstDash val="solid"/>
            <a:round/>
            <a:headEnd len="sm" w="sm" type="none"/>
            <a:tailEnd len="sm" w="sm" type="none"/>
          </a:ln>
        </p:spPr>
        <p:txBody>
          <a:bodyPr anchorCtr="0" anchor="t" bIns="45700" lIns="91425" spcFirstLastPara="1" rIns="91425" wrap="square" tIns="64000">
            <a:noAutofit/>
          </a:bodyPr>
          <a:lstStyle/>
          <a:p>
            <a:pPr indent="0" lvl="0" marL="0" marR="0" rtl="0" algn="l">
              <a:lnSpc>
                <a:spcPct val="100000"/>
              </a:lnSpc>
              <a:spcBef>
                <a:spcPts val="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Fast, collaborative analytics platform accelerating time to market</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No dev-ops required</a:t>
            </a:r>
            <a:endParaRPr/>
          </a:p>
          <a:p>
            <a:pPr indent="0" lvl="0" marL="0" marR="0" rtl="0" algn="l">
              <a:lnSpc>
                <a:spcPct val="100000"/>
              </a:lnSpc>
              <a:spcBef>
                <a:spcPts val="1000"/>
              </a:spcBef>
              <a:spcAft>
                <a:spcPts val="0"/>
              </a:spcAft>
              <a:buClr>
                <a:srgbClr val="505050"/>
              </a:buClr>
              <a:buSzPts val="1200"/>
              <a:buFont typeface="Quattrocento Sans"/>
              <a:buNone/>
            </a:pPr>
            <a:r>
              <a:rPr b="1" i="0" lang="en-US" sz="1200" u="none" cap="none" strike="noStrike">
                <a:solidFill>
                  <a:srgbClr val="505050"/>
                </a:solidFill>
                <a:latin typeface="Quattrocento Sans"/>
                <a:ea typeface="Quattrocento Sans"/>
                <a:cs typeface="Quattrocento Sans"/>
                <a:sym typeface="Quattrocento Sans"/>
              </a:rPr>
              <a:t>Enterprise grade security</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Encryption</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End-to-end auditing</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Role-based control</a:t>
            </a:r>
            <a:endParaRPr/>
          </a:p>
          <a:p>
            <a:pPr indent="-228600" lvl="0" marL="228600" marR="0" rtl="0" algn="l">
              <a:lnSpc>
                <a:spcPct val="100000"/>
              </a:lnSpc>
              <a:spcBef>
                <a:spcPts val="1000"/>
              </a:spcBef>
              <a:spcAft>
                <a:spcPts val="0"/>
              </a:spcAft>
              <a:buClr>
                <a:srgbClr val="505050"/>
              </a:buClr>
              <a:buSzPts val="1200"/>
              <a:buFont typeface="Arial"/>
              <a:buChar char="•"/>
            </a:pPr>
            <a:r>
              <a:rPr b="0" i="0" lang="en-US" sz="1200" u="none" cap="none" strike="noStrike">
                <a:solidFill>
                  <a:srgbClr val="505050"/>
                </a:solidFill>
                <a:latin typeface="Quattrocento Sans"/>
                <a:ea typeface="Quattrocento Sans"/>
                <a:cs typeface="Quattrocento Sans"/>
                <a:sym typeface="Quattrocento Sans"/>
              </a:rPr>
              <a:t>Compliance</a:t>
            </a:r>
            <a:endParaRPr/>
          </a:p>
          <a:p>
            <a:pPr indent="-209550" lvl="1" marL="742950" marR="0" rtl="0" algn="l">
              <a:lnSpc>
                <a:spcPct val="100000"/>
              </a:lnSpc>
              <a:spcBef>
                <a:spcPts val="1000"/>
              </a:spcBef>
              <a:spcAft>
                <a:spcPts val="0"/>
              </a:spcAft>
              <a:buClr>
                <a:schemeClr val="lt1"/>
              </a:buClr>
              <a:buSzPts val="1200"/>
              <a:buFont typeface="Arial"/>
              <a:buNone/>
            </a:pPr>
            <a:r>
              <a:t/>
            </a:r>
            <a:endParaRPr b="0" i="0" sz="1200" u="none" cap="none" strike="noStrike">
              <a:solidFill>
                <a:srgbClr val="505050"/>
              </a:solidFill>
              <a:latin typeface="Quattrocento Sans"/>
              <a:ea typeface="Quattrocento Sans"/>
              <a:cs typeface="Quattrocento Sans"/>
              <a:sym typeface="Quattrocento Sans"/>
            </a:endParaRPr>
          </a:p>
          <a:p>
            <a:pPr indent="-209550" lvl="0" marL="285750" marR="0" rtl="0" algn="l">
              <a:lnSpc>
                <a:spcPct val="100000"/>
              </a:lnSpc>
              <a:spcBef>
                <a:spcPts val="1000"/>
              </a:spcBef>
              <a:spcAft>
                <a:spcPts val="0"/>
              </a:spcAft>
              <a:buClr>
                <a:schemeClr val="lt1"/>
              </a:buClr>
              <a:buSzPts val="1200"/>
              <a:buFont typeface="Arial"/>
              <a:buNone/>
            </a:pPr>
            <a:r>
              <a:t/>
            </a:r>
            <a:endParaRPr b="1" i="0" sz="1200" u="none" cap="none" strike="noStrike">
              <a:solidFill>
                <a:srgbClr val="505050"/>
              </a:solidFill>
              <a:latin typeface="Quattrocento Sans"/>
              <a:ea typeface="Quattrocento Sans"/>
              <a:cs typeface="Quattrocento Sans"/>
              <a:sym typeface="Quattrocento Sans"/>
            </a:endParaRPr>
          </a:p>
          <a:p>
            <a:pPr indent="-209550" lvl="0" marL="285750" marR="0" rtl="0" algn="l">
              <a:lnSpc>
                <a:spcPct val="100000"/>
              </a:lnSpc>
              <a:spcBef>
                <a:spcPts val="1000"/>
              </a:spcBef>
              <a:spcAft>
                <a:spcPts val="0"/>
              </a:spcAft>
              <a:buClr>
                <a:schemeClr val="lt1"/>
              </a:buClr>
              <a:buSzPts val="1200"/>
              <a:buFont typeface="Arial"/>
              <a:buNone/>
            </a:pPr>
            <a:r>
              <a:t/>
            </a:r>
            <a:endParaRPr b="1" i="0" sz="1200" u="none" cap="none" strike="noStrike">
              <a:solidFill>
                <a:srgbClr val="505050"/>
              </a:solidFill>
              <a:latin typeface="Quattrocento Sans"/>
              <a:ea typeface="Quattrocento Sans"/>
              <a:cs typeface="Quattrocento Sans"/>
              <a:sym typeface="Quattrocento Sans"/>
            </a:endParaRPr>
          </a:p>
          <a:p>
            <a:pPr indent="-209550" lvl="0" marL="285750" marR="0" rtl="0" algn="l">
              <a:lnSpc>
                <a:spcPct val="100000"/>
              </a:lnSpc>
              <a:spcBef>
                <a:spcPts val="1000"/>
              </a:spcBef>
              <a:spcAft>
                <a:spcPts val="0"/>
              </a:spcAft>
              <a:buClr>
                <a:schemeClr val="lt1"/>
              </a:buClr>
              <a:buSzPts val="1200"/>
              <a:buFont typeface="Arial"/>
              <a:buNone/>
            </a:pPr>
            <a:r>
              <a:t/>
            </a:r>
            <a:endParaRPr b="1" i="0" sz="1200" u="none" cap="none" strike="noStrike">
              <a:solidFill>
                <a:srgbClr val="505050"/>
              </a:solidFill>
              <a:latin typeface="Quattrocento Sans"/>
              <a:ea typeface="Quattrocento Sans"/>
              <a:cs typeface="Quattrocento Sans"/>
              <a:sym typeface="Quattrocento Sans"/>
            </a:endParaRPr>
          </a:p>
        </p:txBody>
      </p:sp>
      <p:sp>
        <p:nvSpPr>
          <p:cNvPr id="1398" name="Google Shape;1398;p129"/>
          <p:cNvSpPr txBox="1"/>
          <p:nvPr/>
        </p:nvSpPr>
        <p:spPr>
          <a:xfrm>
            <a:off x="519254" y="3146558"/>
            <a:ext cx="3410712" cy="338554"/>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Quattrocento Sans"/>
              <a:buNone/>
            </a:pPr>
            <a:r>
              <a:rPr b="1" i="0" lang="en-US" sz="1600" u="none" cap="none" strike="noStrike">
                <a:solidFill>
                  <a:srgbClr val="FFFFFF"/>
                </a:solidFill>
                <a:latin typeface="Quattrocento Sans"/>
                <a:ea typeface="Quattrocento Sans"/>
                <a:cs typeface="Quattrocento Sans"/>
                <a:sym typeface="Quattrocento Sans"/>
              </a:rPr>
              <a:t>Data scientist</a:t>
            </a:r>
            <a:endParaRPr/>
          </a:p>
        </p:txBody>
      </p:sp>
      <p:sp>
        <p:nvSpPr>
          <p:cNvPr id="1399" name="Google Shape;1399;p129"/>
          <p:cNvSpPr txBox="1"/>
          <p:nvPr/>
        </p:nvSpPr>
        <p:spPr>
          <a:xfrm>
            <a:off x="4396129" y="3146558"/>
            <a:ext cx="3410712" cy="338554"/>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Quattrocento Sans"/>
              <a:buNone/>
            </a:pPr>
            <a:r>
              <a:rPr b="1" i="0" lang="en-US" sz="1600" u="none" cap="none" strike="noStrike">
                <a:solidFill>
                  <a:srgbClr val="FFFFFF"/>
                </a:solidFill>
                <a:latin typeface="Quattrocento Sans"/>
                <a:ea typeface="Quattrocento Sans"/>
                <a:cs typeface="Quattrocento Sans"/>
                <a:sym typeface="Quattrocento Sans"/>
              </a:rPr>
              <a:t>Data engineer</a:t>
            </a:r>
            <a:endParaRPr/>
          </a:p>
        </p:txBody>
      </p:sp>
      <p:sp>
        <p:nvSpPr>
          <p:cNvPr id="1400" name="Google Shape;1400;p129"/>
          <p:cNvSpPr txBox="1"/>
          <p:nvPr/>
        </p:nvSpPr>
        <p:spPr>
          <a:xfrm>
            <a:off x="8271550" y="3146558"/>
            <a:ext cx="3410712" cy="338554"/>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Quattrocento Sans"/>
              <a:buNone/>
            </a:pPr>
            <a:r>
              <a:rPr b="1" i="0" lang="en-US" sz="1600" u="none" cap="none" strike="noStrike">
                <a:solidFill>
                  <a:srgbClr val="FFFFFF"/>
                </a:solidFill>
                <a:latin typeface="Quattrocento Sans"/>
                <a:ea typeface="Quattrocento Sans"/>
                <a:cs typeface="Quattrocento Sans"/>
                <a:sym typeface="Quattrocento Sans"/>
              </a:rPr>
              <a:t>CDO, VP of analytics</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30"/>
          <p:cNvSpPr txBox="1"/>
          <p:nvPr/>
        </p:nvSpPr>
        <p:spPr>
          <a:xfrm>
            <a:off x="354779" y="260300"/>
            <a:ext cx="11741700" cy="1143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5300"/>
              <a:buFont typeface="Source Sans Pro"/>
              <a:buNone/>
            </a:pPr>
            <a:r>
              <a:rPr b="0" i="0" lang="en-US" sz="5300" u="none" cap="none" strike="noStrike">
                <a:solidFill>
                  <a:srgbClr val="FFFFFF"/>
                </a:solidFill>
                <a:latin typeface="Source Sans Pro"/>
                <a:ea typeface="Source Sans Pro"/>
                <a:cs typeface="Source Sans Pro"/>
                <a:sym typeface="Source Sans Pro"/>
              </a:rPr>
              <a:t>Databricks’ Unified Analytics Platform</a:t>
            </a:r>
            <a:endParaRPr b="0" i="0" sz="5300" u="none" cap="none" strike="noStrike">
              <a:solidFill>
                <a:srgbClr val="FFFFFF"/>
              </a:solidFill>
              <a:latin typeface="Source Sans Pro"/>
              <a:ea typeface="Source Sans Pro"/>
              <a:cs typeface="Source Sans Pro"/>
              <a:sym typeface="Source Sans Pro"/>
            </a:endParaRPr>
          </a:p>
        </p:txBody>
      </p:sp>
      <p:grpSp>
        <p:nvGrpSpPr>
          <p:cNvPr id="1407" name="Google Shape;1407;p130"/>
          <p:cNvGrpSpPr/>
          <p:nvPr/>
        </p:nvGrpSpPr>
        <p:grpSpPr>
          <a:xfrm>
            <a:off x="3476574" y="3401139"/>
            <a:ext cx="6276315" cy="1946935"/>
            <a:chOff x="1810091" y="2521100"/>
            <a:chExt cx="4843209" cy="900900"/>
          </a:xfrm>
        </p:grpSpPr>
        <p:sp>
          <p:nvSpPr>
            <p:cNvPr id="1408" name="Google Shape;1408;p130"/>
            <p:cNvSpPr/>
            <p:nvPr/>
          </p:nvSpPr>
          <p:spPr>
            <a:xfrm>
              <a:off x="1810100" y="2521100"/>
              <a:ext cx="4843200" cy="900900"/>
            </a:xfrm>
            <a:prstGeom prst="rect">
              <a:avLst/>
            </a:prstGeom>
            <a:gradFill>
              <a:gsLst>
                <a:gs pos="0">
                  <a:schemeClr val="accent2"/>
                </a:gs>
                <a:gs pos="100000">
                  <a:srgbClr val="000000"/>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09" name="Google Shape;1409;p130"/>
            <p:cNvSpPr txBox="1"/>
            <p:nvPr/>
          </p:nvSpPr>
          <p:spPr>
            <a:xfrm>
              <a:off x="1810091" y="2553414"/>
              <a:ext cx="4843200" cy="413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Source Sans Pro SemiBold"/>
                <a:buNone/>
              </a:pPr>
              <a:r>
                <a:rPr b="0" i="0" lang="en-US" sz="2400" u="none" cap="none" strike="noStrike">
                  <a:solidFill>
                    <a:srgbClr val="FFFFFF"/>
                  </a:solidFill>
                  <a:latin typeface="Source Sans Pro SemiBold"/>
                  <a:ea typeface="Source Sans Pro SemiBold"/>
                  <a:cs typeface="Source Sans Pro SemiBold"/>
                  <a:sym typeface="Source Sans Pro SemiBold"/>
                </a:rPr>
                <a:t>DATABRICKS RUNTIME</a:t>
              </a:r>
              <a:endParaRPr b="0" i="0" sz="2400" u="none" cap="none" strike="noStrike">
                <a:solidFill>
                  <a:srgbClr val="FFFFFF"/>
                </a:solidFill>
                <a:latin typeface="Source Sans Pro SemiBold"/>
                <a:ea typeface="Source Sans Pro SemiBold"/>
                <a:cs typeface="Source Sans Pro SemiBold"/>
                <a:sym typeface="Source Sans Pro SemiBold"/>
              </a:endParaRPr>
            </a:p>
          </p:txBody>
        </p:sp>
      </p:grpSp>
      <p:sp>
        <p:nvSpPr>
          <p:cNvPr id="1410" name="Google Shape;1410;p130"/>
          <p:cNvSpPr/>
          <p:nvPr/>
        </p:nvSpPr>
        <p:spPr>
          <a:xfrm>
            <a:off x="3116784" y="1486828"/>
            <a:ext cx="3086100" cy="11031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11" name="Google Shape;1411;p130"/>
          <p:cNvSpPr/>
          <p:nvPr/>
        </p:nvSpPr>
        <p:spPr>
          <a:xfrm>
            <a:off x="6672784" y="1486828"/>
            <a:ext cx="3086100" cy="11031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nvGrpSpPr>
          <p:cNvPr id="1412" name="Google Shape;1412;p130"/>
          <p:cNvGrpSpPr/>
          <p:nvPr/>
        </p:nvGrpSpPr>
        <p:grpSpPr>
          <a:xfrm>
            <a:off x="3474230" y="1596674"/>
            <a:ext cx="6388047" cy="1838290"/>
            <a:chOff x="1241875" y="3028584"/>
            <a:chExt cx="4900688" cy="2387700"/>
          </a:xfrm>
        </p:grpSpPr>
        <p:sp>
          <p:nvSpPr>
            <p:cNvPr id="1413" name="Google Shape;1413;p130"/>
            <p:cNvSpPr/>
            <p:nvPr/>
          </p:nvSpPr>
          <p:spPr>
            <a:xfrm>
              <a:off x="1241875" y="3028584"/>
              <a:ext cx="4843200" cy="2387700"/>
            </a:xfrm>
            <a:prstGeom prst="rect">
              <a:avLst/>
            </a:prstGeom>
            <a:gradFill>
              <a:gsLst>
                <a:gs pos="0">
                  <a:srgbClr val="1EA3B5"/>
                </a:gs>
                <a:gs pos="100000">
                  <a:srgbClr val="000000"/>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14" name="Google Shape;1414;p130"/>
            <p:cNvSpPr txBox="1"/>
            <p:nvPr/>
          </p:nvSpPr>
          <p:spPr>
            <a:xfrm>
              <a:off x="1299363" y="3091386"/>
              <a:ext cx="4843200" cy="413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Source Sans Pro SemiBold"/>
                <a:buNone/>
              </a:pPr>
              <a:r>
                <a:rPr b="0" i="0" lang="en-US" sz="2400" u="none" cap="none" strike="noStrike">
                  <a:solidFill>
                    <a:srgbClr val="FFFFFF"/>
                  </a:solidFill>
                  <a:latin typeface="Source Sans Pro SemiBold"/>
                  <a:ea typeface="Source Sans Pro SemiBold"/>
                  <a:cs typeface="Source Sans Pro SemiBold"/>
                  <a:sym typeface="Source Sans Pro SemiBold"/>
                </a:rPr>
                <a:t>COLLABORATIVE NOTEBOOKS</a:t>
              </a:r>
              <a:endParaRPr b="0" i="0" sz="2400" u="none" cap="none" strike="noStrike">
                <a:solidFill>
                  <a:srgbClr val="FFFFFF"/>
                </a:solidFill>
                <a:latin typeface="Source Sans Pro SemiBold"/>
                <a:ea typeface="Source Sans Pro SemiBold"/>
                <a:cs typeface="Source Sans Pro SemiBold"/>
                <a:sym typeface="Source Sans Pro SemiBold"/>
              </a:endParaRPr>
            </a:p>
          </p:txBody>
        </p:sp>
      </p:grpSp>
      <p:pic>
        <p:nvPicPr>
          <p:cNvPr id="1415" name="Google Shape;1415;p130"/>
          <p:cNvPicPr preferRelativeResize="0"/>
          <p:nvPr/>
        </p:nvPicPr>
        <p:blipFill rotWithShape="1">
          <a:blip r:embed="rId3">
            <a:alphaModFix/>
          </a:blip>
          <a:srcRect b="0" l="0" r="0" t="0"/>
          <a:stretch/>
        </p:blipFill>
        <p:spPr>
          <a:xfrm>
            <a:off x="6627733" y="3938921"/>
            <a:ext cx="960866" cy="485680"/>
          </a:xfrm>
          <a:prstGeom prst="rect">
            <a:avLst/>
          </a:prstGeom>
          <a:noFill/>
          <a:ln>
            <a:noFill/>
          </a:ln>
        </p:spPr>
      </p:pic>
      <p:pic>
        <p:nvPicPr>
          <p:cNvPr id="1416" name="Google Shape;1416;p130"/>
          <p:cNvPicPr preferRelativeResize="0"/>
          <p:nvPr/>
        </p:nvPicPr>
        <p:blipFill rotWithShape="1">
          <a:blip r:embed="rId4">
            <a:alphaModFix/>
          </a:blip>
          <a:srcRect b="0" l="-590" r="590" t="0"/>
          <a:stretch/>
        </p:blipFill>
        <p:spPr>
          <a:xfrm>
            <a:off x="7778460" y="4753302"/>
            <a:ext cx="1104900" cy="199439"/>
          </a:xfrm>
          <a:prstGeom prst="rect">
            <a:avLst/>
          </a:prstGeom>
          <a:noFill/>
          <a:ln>
            <a:noFill/>
          </a:ln>
        </p:spPr>
      </p:pic>
      <p:pic>
        <p:nvPicPr>
          <p:cNvPr id="1417" name="Google Shape;1417;p130"/>
          <p:cNvPicPr preferRelativeResize="0"/>
          <p:nvPr/>
        </p:nvPicPr>
        <p:blipFill rotWithShape="1">
          <a:blip r:embed="rId5">
            <a:alphaModFix/>
          </a:blip>
          <a:srcRect b="0" l="0" r="0" t="0"/>
          <a:stretch/>
        </p:blipFill>
        <p:spPr>
          <a:xfrm>
            <a:off x="5705535" y="4670656"/>
            <a:ext cx="772166" cy="282011"/>
          </a:xfrm>
          <a:prstGeom prst="rect">
            <a:avLst/>
          </a:prstGeom>
          <a:noFill/>
          <a:ln>
            <a:noFill/>
          </a:ln>
        </p:spPr>
      </p:pic>
      <p:pic>
        <p:nvPicPr>
          <p:cNvPr id="1418" name="Google Shape;1418;p130"/>
          <p:cNvPicPr preferRelativeResize="0"/>
          <p:nvPr/>
        </p:nvPicPr>
        <p:blipFill rotWithShape="1">
          <a:blip r:embed="rId6">
            <a:alphaModFix/>
          </a:blip>
          <a:srcRect b="0" l="0" r="0" t="0"/>
          <a:stretch/>
        </p:blipFill>
        <p:spPr>
          <a:xfrm>
            <a:off x="9075557" y="4632759"/>
            <a:ext cx="560423" cy="317500"/>
          </a:xfrm>
          <a:prstGeom prst="rect">
            <a:avLst/>
          </a:prstGeom>
          <a:noFill/>
          <a:ln>
            <a:noFill/>
          </a:ln>
        </p:spPr>
      </p:pic>
      <p:pic>
        <p:nvPicPr>
          <p:cNvPr id="1419" name="Google Shape;1419;p130"/>
          <p:cNvPicPr preferRelativeResize="0"/>
          <p:nvPr/>
        </p:nvPicPr>
        <p:blipFill rotWithShape="1">
          <a:blip r:embed="rId7">
            <a:alphaModFix/>
          </a:blip>
          <a:srcRect b="0" l="0" r="0" t="0"/>
          <a:stretch/>
        </p:blipFill>
        <p:spPr>
          <a:xfrm>
            <a:off x="6666184" y="4670671"/>
            <a:ext cx="1001700" cy="351597"/>
          </a:xfrm>
          <a:prstGeom prst="rect">
            <a:avLst/>
          </a:prstGeom>
          <a:noFill/>
          <a:ln>
            <a:noFill/>
          </a:ln>
        </p:spPr>
      </p:pic>
      <p:sp>
        <p:nvSpPr>
          <p:cNvPr id="1420" name="Google Shape;1420;p130"/>
          <p:cNvSpPr txBox="1"/>
          <p:nvPr/>
        </p:nvSpPr>
        <p:spPr>
          <a:xfrm>
            <a:off x="3404700" y="4610967"/>
            <a:ext cx="1001700" cy="39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1AA756"/>
              </a:buClr>
              <a:buSzPts val="1600"/>
              <a:buFont typeface="Source Sans Pro Light"/>
              <a:buNone/>
            </a:pPr>
            <a:r>
              <a:rPr b="0" i="0" lang="en-US" sz="1600" u="none" cap="none" strike="noStrike">
                <a:solidFill>
                  <a:srgbClr val="1AA756"/>
                </a:solidFill>
                <a:latin typeface="Source Sans Pro Light"/>
                <a:ea typeface="Source Sans Pro Light"/>
                <a:cs typeface="Source Sans Pro Light"/>
                <a:sym typeface="Source Sans Pro Light"/>
              </a:rPr>
              <a:t>Delta</a:t>
            </a:r>
            <a:endParaRPr b="0" i="0" sz="1600" u="none" cap="none" strike="noStrike">
              <a:solidFill>
                <a:srgbClr val="1AA756"/>
              </a:solidFill>
              <a:latin typeface="Source Sans Pro Light"/>
              <a:ea typeface="Source Sans Pro Light"/>
              <a:cs typeface="Source Sans Pro Light"/>
              <a:sym typeface="Source Sans Pro Light"/>
            </a:endParaRPr>
          </a:p>
        </p:txBody>
      </p:sp>
      <p:sp>
        <p:nvSpPr>
          <p:cNvPr id="1421" name="Google Shape;1421;p130"/>
          <p:cNvSpPr txBox="1"/>
          <p:nvPr/>
        </p:nvSpPr>
        <p:spPr>
          <a:xfrm>
            <a:off x="3912700" y="4610967"/>
            <a:ext cx="1001700" cy="39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600"/>
              <a:buFont typeface="Source Sans Pro Light"/>
              <a:buNone/>
            </a:pPr>
            <a:r>
              <a:rPr b="0" i="0" lang="en-US" sz="1600" u="none" cap="none" strike="noStrike">
                <a:solidFill>
                  <a:srgbClr val="FFFFFF"/>
                </a:solidFill>
                <a:latin typeface="Source Sans Pro Light"/>
                <a:ea typeface="Source Sans Pro Light"/>
                <a:cs typeface="Source Sans Pro Light"/>
                <a:sym typeface="Source Sans Pro Light"/>
              </a:rPr>
              <a:t>SQL</a:t>
            </a:r>
            <a:endParaRPr b="0" i="0" sz="1600" u="none" cap="none" strike="noStrike">
              <a:solidFill>
                <a:srgbClr val="FFFFFF"/>
              </a:solidFill>
              <a:latin typeface="Source Sans Pro Light"/>
              <a:ea typeface="Source Sans Pro Light"/>
              <a:cs typeface="Source Sans Pro Light"/>
              <a:sym typeface="Source Sans Pro Light"/>
            </a:endParaRPr>
          </a:p>
        </p:txBody>
      </p:sp>
      <p:sp>
        <p:nvSpPr>
          <p:cNvPr id="1422" name="Google Shape;1422;p130"/>
          <p:cNvSpPr txBox="1"/>
          <p:nvPr/>
        </p:nvSpPr>
        <p:spPr>
          <a:xfrm>
            <a:off x="4622200" y="4610967"/>
            <a:ext cx="1104900" cy="39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600"/>
              <a:buFont typeface="Source Sans Pro Light"/>
              <a:buNone/>
            </a:pPr>
            <a:r>
              <a:rPr b="0" i="0" lang="en-US" sz="1400" u="none" cap="none" strike="noStrike">
                <a:solidFill>
                  <a:srgbClr val="FFFFFF"/>
                </a:solidFill>
                <a:latin typeface="Source Sans Pro Light"/>
                <a:ea typeface="Source Sans Pro Light"/>
                <a:cs typeface="Source Sans Pro Light"/>
                <a:sym typeface="Source Sans Pro Light"/>
              </a:rPr>
              <a:t>Streaming</a:t>
            </a:r>
            <a:endParaRPr b="0" i="0" sz="1400" u="none" cap="none" strike="noStrike">
              <a:solidFill>
                <a:srgbClr val="FFFFFF"/>
              </a:solidFill>
              <a:latin typeface="Source Sans Pro Light"/>
              <a:ea typeface="Source Sans Pro Light"/>
              <a:cs typeface="Source Sans Pro Light"/>
              <a:sym typeface="Source Sans Pro Light"/>
            </a:endParaRPr>
          </a:p>
        </p:txBody>
      </p:sp>
      <p:sp>
        <p:nvSpPr>
          <p:cNvPr id="1423" name="Google Shape;1423;p130"/>
          <p:cNvSpPr txBox="1"/>
          <p:nvPr/>
        </p:nvSpPr>
        <p:spPr>
          <a:xfrm>
            <a:off x="5174472" y="4007728"/>
            <a:ext cx="1739700" cy="39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300"/>
              <a:buFont typeface="Source Sans Pro"/>
              <a:buNone/>
            </a:pPr>
            <a:r>
              <a:rPr b="0" i="0" lang="en-US" sz="1300" u="none" cap="none" strike="noStrike">
                <a:solidFill>
                  <a:srgbClr val="FFFFFF"/>
                </a:solidFill>
                <a:latin typeface="Source Sans Pro"/>
                <a:ea typeface="Source Sans Pro"/>
                <a:cs typeface="Source Sans Pro"/>
                <a:sym typeface="Source Sans Pro"/>
              </a:rPr>
              <a:t>Powered by</a:t>
            </a:r>
            <a:endParaRPr b="0" i="0" sz="1300" u="none" cap="none" strike="noStrike">
              <a:solidFill>
                <a:srgbClr val="FFFFFF"/>
              </a:solidFill>
              <a:latin typeface="Source Sans Pro"/>
              <a:ea typeface="Source Sans Pro"/>
              <a:cs typeface="Source Sans Pro"/>
              <a:sym typeface="Source Sans Pro"/>
            </a:endParaRPr>
          </a:p>
        </p:txBody>
      </p:sp>
      <p:pic>
        <p:nvPicPr>
          <p:cNvPr id="1424" name="Google Shape;1424;p130"/>
          <p:cNvPicPr preferRelativeResize="0"/>
          <p:nvPr/>
        </p:nvPicPr>
        <p:blipFill rotWithShape="1">
          <a:blip r:embed="rId8">
            <a:alphaModFix/>
          </a:blip>
          <a:srcRect b="0" l="0" r="0" t="0"/>
          <a:stretch/>
        </p:blipFill>
        <p:spPr>
          <a:xfrm>
            <a:off x="6185667" y="2391300"/>
            <a:ext cx="960880" cy="740000"/>
          </a:xfrm>
          <a:prstGeom prst="rect">
            <a:avLst/>
          </a:prstGeom>
          <a:noFill/>
          <a:ln>
            <a:noFill/>
          </a:ln>
        </p:spPr>
      </p:pic>
      <p:sp>
        <p:nvSpPr>
          <p:cNvPr id="1425" name="Google Shape;1425;p130"/>
          <p:cNvSpPr txBox="1"/>
          <p:nvPr/>
        </p:nvSpPr>
        <p:spPr>
          <a:xfrm>
            <a:off x="3661525" y="2944413"/>
            <a:ext cx="2692800" cy="635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600"/>
              <a:buFont typeface="Source Sans Pro"/>
              <a:buNone/>
            </a:pPr>
            <a:r>
              <a:rPr b="0" i="0" lang="en-US" sz="1600" u="none" cap="none" strike="noStrike">
                <a:solidFill>
                  <a:srgbClr val="FFFFFF"/>
                </a:solidFill>
                <a:latin typeface="Source Sans Pro"/>
                <a:ea typeface="Source Sans Pro"/>
                <a:cs typeface="Source Sans Pro"/>
                <a:sym typeface="Source Sans Pro"/>
              </a:rPr>
              <a:t>Data Engineers</a:t>
            </a:r>
            <a:endParaRPr b="0" i="0" sz="1600" u="none" cap="none" strike="noStrike">
              <a:solidFill>
                <a:srgbClr val="FFFFFF"/>
              </a:solidFill>
              <a:latin typeface="Calibri"/>
              <a:ea typeface="Calibri"/>
              <a:cs typeface="Calibri"/>
              <a:sym typeface="Calibri"/>
            </a:endParaRPr>
          </a:p>
        </p:txBody>
      </p:sp>
      <p:pic>
        <p:nvPicPr>
          <p:cNvPr id="1426" name="Google Shape;1426;p130"/>
          <p:cNvPicPr preferRelativeResize="0"/>
          <p:nvPr/>
        </p:nvPicPr>
        <p:blipFill rotWithShape="1">
          <a:blip r:embed="rId9">
            <a:alphaModFix/>
          </a:blip>
          <a:srcRect b="0" l="0" r="0" t="0"/>
          <a:stretch/>
        </p:blipFill>
        <p:spPr>
          <a:xfrm>
            <a:off x="4692639" y="2364800"/>
            <a:ext cx="679900" cy="564317"/>
          </a:xfrm>
          <a:prstGeom prst="rect">
            <a:avLst/>
          </a:prstGeom>
          <a:noFill/>
          <a:ln>
            <a:noFill/>
          </a:ln>
        </p:spPr>
      </p:pic>
      <p:pic>
        <p:nvPicPr>
          <p:cNvPr id="1427" name="Google Shape;1427;p130"/>
          <p:cNvPicPr preferRelativeResize="0"/>
          <p:nvPr/>
        </p:nvPicPr>
        <p:blipFill rotWithShape="1">
          <a:blip r:embed="rId10">
            <a:alphaModFix/>
          </a:blip>
          <a:srcRect b="0" l="0" r="0" t="0"/>
          <a:stretch/>
        </p:blipFill>
        <p:spPr>
          <a:xfrm>
            <a:off x="8051917" y="2367600"/>
            <a:ext cx="630379" cy="564333"/>
          </a:xfrm>
          <a:prstGeom prst="rect">
            <a:avLst/>
          </a:prstGeom>
          <a:noFill/>
          <a:ln>
            <a:noFill/>
          </a:ln>
        </p:spPr>
      </p:pic>
      <p:sp>
        <p:nvSpPr>
          <p:cNvPr id="1428" name="Google Shape;1428;p130"/>
          <p:cNvSpPr txBox="1"/>
          <p:nvPr/>
        </p:nvSpPr>
        <p:spPr>
          <a:xfrm>
            <a:off x="6984504" y="2987329"/>
            <a:ext cx="2692800" cy="635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600"/>
              <a:buFont typeface="Source Sans Pro"/>
              <a:buNone/>
            </a:pPr>
            <a:r>
              <a:rPr b="0" i="0" lang="en-US" sz="1600" u="none" cap="none" strike="noStrike">
                <a:solidFill>
                  <a:srgbClr val="FFFFFF"/>
                </a:solidFill>
                <a:latin typeface="Source Sans Pro"/>
                <a:ea typeface="Source Sans Pro"/>
                <a:cs typeface="Source Sans Pro"/>
                <a:sym typeface="Source Sans Pro"/>
              </a:rPr>
              <a:t>Data Scientists</a:t>
            </a:r>
            <a:endParaRPr b="0" i="0" sz="1600" u="none" cap="none" strike="noStrike">
              <a:solidFill>
                <a:srgbClr val="FFFFFF"/>
              </a:solidFill>
              <a:latin typeface="Calibri"/>
              <a:ea typeface="Calibri"/>
              <a:cs typeface="Calibri"/>
              <a:sym typeface="Calibri"/>
            </a:endParaRPr>
          </a:p>
        </p:txBody>
      </p:sp>
      <p:grpSp>
        <p:nvGrpSpPr>
          <p:cNvPr id="1429" name="Google Shape;1429;p130"/>
          <p:cNvGrpSpPr/>
          <p:nvPr/>
        </p:nvGrpSpPr>
        <p:grpSpPr>
          <a:xfrm>
            <a:off x="3482432" y="5261227"/>
            <a:ext cx="6289864" cy="1201157"/>
            <a:chOff x="1810100" y="3925699"/>
            <a:chExt cx="4843200" cy="900890"/>
          </a:xfrm>
        </p:grpSpPr>
        <p:grpSp>
          <p:nvGrpSpPr>
            <p:cNvPr id="1430" name="Google Shape;1430;p130"/>
            <p:cNvGrpSpPr/>
            <p:nvPr/>
          </p:nvGrpSpPr>
          <p:grpSpPr>
            <a:xfrm>
              <a:off x="1810100" y="3925699"/>
              <a:ext cx="4843200" cy="900890"/>
              <a:chOff x="1810100" y="2521081"/>
              <a:chExt cx="4843200" cy="1510800"/>
            </a:xfrm>
          </p:grpSpPr>
          <p:sp>
            <p:nvSpPr>
              <p:cNvPr id="1431" name="Google Shape;1431;p130"/>
              <p:cNvSpPr/>
              <p:nvPr/>
            </p:nvSpPr>
            <p:spPr>
              <a:xfrm>
                <a:off x="1810100" y="2521081"/>
                <a:ext cx="4843200" cy="1510800"/>
              </a:xfrm>
              <a:prstGeom prst="rect">
                <a:avLst/>
              </a:prstGeom>
              <a:gradFill>
                <a:gsLst>
                  <a:gs pos="0">
                    <a:schemeClr val="accent6"/>
                  </a:gs>
                  <a:gs pos="100000">
                    <a:srgbClr val="000000"/>
                  </a:gs>
                </a:gsLst>
                <a:lin ang="5400012"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1432" name="Google Shape;1432;p130"/>
              <p:cNvSpPr txBox="1"/>
              <p:nvPr/>
            </p:nvSpPr>
            <p:spPr>
              <a:xfrm>
                <a:off x="1810100" y="2786999"/>
                <a:ext cx="4843200" cy="413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2400"/>
                  <a:buFont typeface="Source Sans Pro SemiBold"/>
                  <a:buNone/>
                </a:pPr>
                <a:r>
                  <a:rPr b="0" i="0" lang="en-US" sz="2400" u="none" cap="none" strike="noStrike">
                    <a:solidFill>
                      <a:srgbClr val="FFFFFF"/>
                    </a:solidFill>
                    <a:latin typeface="Source Sans Pro SemiBold"/>
                    <a:ea typeface="Source Sans Pro SemiBold"/>
                    <a:cs typeface="Source Sans Pro SemiBold"/>
                    <a:sym typeface="Source Sans Pro SemiBold"/>
                  </a:rPr>
                  <a:t>CLOUD NATIVE SERVICE</a:t>
                </a:r>
                <a:endParaRPr b="0" i="0" sz="2400" u="none" cap="none" strike="noStrike">
                  <a:solidFill>
                    <a:srgbClr val="FFFFFF"/>
                  </a:solidFill>
                  <a:latin typeface="Source Sans Pro SemiBold"/>
                  <a:ea typeface="Source Sans Pro SemiBold"/>
                  <a:cs typeface="Source Sans Pro SemiBold"/>
                  <a:sym typeface="Source Sans Pro SemiBold"/>
                </a:endParaRPr>
              </a:p>
            </p:txBody>
          </p:sp>
        </p:grpSp>
        <p:pic>
          <p:nvPicPr>
            <p:cNvPr id="1433" name="Google Shape;1433;p130"/>
            <p:cNvPicPr preferRelativeResize="0"/>
            <p:nvPr/>
          </p:nvPicPr>
          <p:blipFill rotWithShape="1">
            <a:blip r:embed="rId11">
              <a:alphaModFix/>
            </a:blip>
            <a:srcRect b="0" l="0" r="0" t="0"/>
            <a:stretch/>
          </p:blipFill>
          <p:spPr>
            <a:xfrm>
              <a:off x="5702022" y="4213452"/>
              <a:ext cx="782775" cy="220737"/>
            </a:xfrm>
            <a:prstGeom prst="rect">
              <a:avLst/>
            </a:prstGeom>
            <a:noFill/>
            <a:ln>
              <a:noFill/>
            </a:ln>
          </p:spPr>
        </p:pic>
      </p:grpSp>
      <p:sp>
        <p:nvSpPr>
          <p:cNvPr id="1434" name="Google Shape;1434;p130"/>
          <p:cNvSpPr txBox="1"/>
          <p:nvPr/>
        </p:nvSpPr>
        <p:spPr>
          <a:xfrm>
            <a:off x="597067" y="1861000"/>
            <a:ext cx="2692800" cy="1201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1900" u="none" cap="none" strike="noStrike">
                <a:solidFill>
                  <a:srgbClr val="FFFFFF"/>
                </a:solidFill>
                <a:latin typeface="Source Sans Pro"/>
                <a:ea typeface="Source Sans Pro"/>
                <a:cs typeface="Source Sans Pro"/>
                <a:sym typeface="Source Sans Pro"/>
              </a:rPr>
              <a:t>Unifies Data Engineers and Data Scientists</a:t>
            </a:r>
            <a:endParaRPr b="0" i="0" sz="1900" u="none" cap="none" strike="noStrike">
              <a:solidFill>
                <a:srgbClr val="000000"/>
              </a:solidFill>
              <a:latin typeface="Calibri"/>
              <a:ea typeface="Calibri"/>
              <a:cs typeface="Calibri"/>
              <a:sym typeface="Calibri"/>
            </a:endParaRPr>
          </a:p>
        </p:txBody>
      </p:sp>
      <p:sp>
        <p:nvSpPr>
          <p:cNvPr id="1435" name="Google Shape;1435;p130"/>
          <p:cNvSpPr txBox="1"/>
          <p:nvPr/>
        </p:nvSpPr>
        <p:spPr>
          <a:xfrm>
            <a:off x="621364" y="3689800"/>
            <a:ext cx="2465700" cy="102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100"/>
              <a:buFont typeface="Arial"/>
              <a:buNone/>
            </a:pPr>
            <a:r>
              <a:rPr b="0" i="0" lang="en-US" sz="1900" u="none" cap="none" strike="noStrike">
                <a:solidFill>
                  <a:srgbClr val="FFFFFF"/>
                </a:solidFill>
                <a:latin typeface="Source Sans Pro"/>
                <a:ea typeface="Source Sans Pro"/>
                <a:cs typeface="Source Sans Pro"/>
                <a:sym typeface="Source Sans Pro"/>
              </a:rPr>
              <a:t>Unifies Data and AI Technologies</a:t>
            </a:r>
            <a:endParaRPr b="0" i="0" sz="1900" u="none" cap="none" strike="noStrike">
              <a:solidFill>
                <a:srgbClr val="FFFF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2400"/>
              <a:buFont typeface="Calibri"/>
              <a:buNone/>
            </a:pPr>
            <a:r>
              <a:t/>
            </a:r>
            <a:endParaRPr b="0" i="0" sz="1900" u="none" cap="none" strike="noStrike">
              <a:solidFill>
                <a:srgbClr val="FFFFFF"/>
              </a:solidFill>
              <a:latin typeface="Source Sans Pro"/>
              <a:ea typeface="Source Sans Pro"/>
              <a:cs typeface="Source Sans Pro"/>
              <a:sym typeface="Source Sans Pro"/>
            </a:endParaRPr>
          </a:p>
        </p:txBody>
      </p:sp>
      <p:sp>
        <p:nvSpPr>
          <p:cNvPr id="1436" name="Google Shape;1436;p130"/>
          <p:cNvSpPr txBox="1"/>
          <p:nvPr/>
        </p:nvSpPr>
        <p:spPr>
          <a:xfrm>
            <a:off x="597067" y="5315400"/>
            <a:ext cx="2807700" cy="110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1900" u="none" cap="none" strike="noStrike">
                <a:solidFill>
                  <a:srgbClr val="FFFFFF"/>
                </a:solidFill>
                <a:latin typeface="Source Sans Pro"/>
                <a:ea typeface="Source Sans Pro"/>
                <a:cs typeface="Source Sans Pro"/>
                <a:sym typeface="Source Sans Pro"/>
              </a:rPr>
              <a:t>Eliminates infrastructure complexity</a:t>
            </a:r>
            <a:endParaRPr b="0" i="0" sz="19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par>
                                <p:cTn fill="hold" nodeType="with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par>
                                <p:cTn fill="hold" nodeType="with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31"/>
          <p:cNvSpPr txBox="1"/>
          <p:nvPr>
            <p:ph type="title"/>
          </p:nvPr>
        </p:nvSpPr>
        <p:spPr>
          <a:xfrm>
            <a:off x="269240" y="2962719"/>
            <a:ext cx="11653523" cy="932563"/>
          </a:xfrm>
          <a:prstGeom prst="rect">
            <a:avLst/>
          </a:prstGeom>
          <a:noFill/>
          <a:ln>
            <a:noFill/>
          </a:ln>
        </p:spPr>
        <p:txBody>
          <a:bodyPr anchorCtr="0" anchor="ctr" bIns="91425" lIns="146300" spcFirstLastPara="1" rIns="146300" wrap="square" tIns="91425">
            <a:noAutofit/>
          </a:bodyPr>
          <a:lstStyle/>
          <a:p>
            <a:pPr indent="0" lvl="0" marL="0" rtl="0" algn="l">
              <a:lnSpc>
                <a:spcPct val="90000"/>
              </a:lnSpc>
              <a:spcBef>
                <a:spcPts val="0"/>
              </a:spcBef>
              <a:spcAft>
                <a:spcPts val="0"/>
              </a:spcAft>
              <a:buClr>
                <a:schemeClr val="lt1"/>
              </a:buClr>
              <a:buSzPts val="5400"/>
              <a:buFont typeface="Quattrocento Sans"/>
              <a:buNone/>
            </a:pPr>
            <a:r>
              <a:rPr lang="en-US"/>
              <a:t>Use Cases</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132"/>
          <p:cNvSpPr/>
          <p:nvPr/>
        </p:nvSpPr>
        <p:spPr>
          <a:xfrm>
            <a:off x="150267" y="6445433"/>
            <a:ext cx="1557200" cy="390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467" u="none" cap="none" strike="noStrike">
              <a:solidFill>
                <a:srgbClr val="000000"/>
              </a:solidFill>
              <a:latin typeface="Arial"/>
              <a:ea typeface="Arial"/>
              <a:cs typeface="Arial"/>
              <a:sym typeface="Arial"/>
            </a:endParaRPr>
          </a:p>
        </p:txBody>
      </p:sp>
      <p:sp>
        <p:nvSpPr>
          <p:cNvPr id="1449" name="Google Shape;1449;p132"/>
          <p:cNvSpPr/>
          <p:nvPr/>
        </p:nvSpPr>
        <p:spPr>
          <a:xfrm>
            <a:off x="1633638" y="469767"/>
            <a:ext cx="7763629" cy="690000"/>
          </a:xfrm>
          <a:prstGeom prst="rect">
            <a:avLst/>
          </a:prstGeom>
          <a:noFill/>
          <a:ln>
            <a:noFill/>
          </a:ln>
        </p:spPr>
        <p:txBody>
          <a:bodyPr anchorCtr="0" anchor="t" bIns="60925" lIns="0" spcFirstLastPara="1" rIns="0" wrap="square" tIns="60925">
            <a:noAutofit/>
          </a:bodyPr>
          <a:lstStyle/>
          <a:p>
            <a:pPr indent="0" lvl="0" marL="0" marR="0" rtl="0" algn="ctr">
              <a:spcBef>
                <a:spcPts val="0"/>
              </a:spcBef>
              <a:spcAft>
                <a:spcPts val="0"/>
              </a:spcAft>
              <a:buNone/>
            </a:pPr>
            <a:r>
              <a:rPr b="1" i="0" lang="en-US" sz="3200" u="none" cap="none" strike="noStrike">
                <a:solidFill>
                  <a:srgbClr val="FFFFFF"/>
                </a:solidFill>
                <a:latin typeface="Source Sans Pro SemiBold"/>
                <a:ea typeface="Source Sans Pro SemiBold"/>
                <a:cs typeface="Source Sans Pro SemiBold"/>
                <a:sym typeface="Source Sans Pro SemiBold"/>
              </a:rPr>
              <a:t>Business </a:t>
            </a:r>
            <a:r>
              <a:rPr b="1" i="0" lang="en-US" sz="3200" u="none" cap="none" strike="noStrike">
                <a:solidFill>
                  <a:srgbClr val="EC541B"/>
                </a:solidFill>
                <a:latin typeface="Source Sans Pro SemiBold"/>
                <a:ea typeface="Source Sans Pro SemiBold"/>
                <a:cs typeface="Source Sans Pro SemiBold"/>
                <a:sym typeface="Source Sans Pro SemiBold"/>
              </a:rPr>
              <a:t>Challenges with</a:t>
            </a:r>
            <a:r>
              <a:rPr b="1" i="0" lang="en-US" sz="3200" u="none" cap="none" strike="noStrike">
                <a:solidFill>
                  <a:srgbClr val="FFFFFF"/>
                </a:solidFill>
                <a:latin typeface="Source Sans Pro SemiBold"/>
                <a:ea typeface="Source Sans Pro SemiBold"/>
                <a:cs typeface="Source Sans Pro SemiBold"/>
                <a:sym typeface="Source Sans Pro SemiBold"/>
              </a:rPr>
              <a:t> Current State</a:t>
            </a:r>
            <a:endParaRPr b="1" i="0" sz="3200" u="none" cap="none" strike="noStrike">
              <a:solidFill>
                <a:srgbClr val="FFFFFF"/>
              </a:solidFill>
              <a:latin typeface="Source Sans Pro SemiBold"/>
              <a:ea typeface="Source Sans Pro SemiBold"/>
              <a:cs typeface="Source Sans Pro SemiBold"/>
              <a:sym typeface="Source Sans Pro SemiBold"/>
            </a:endParaRPr>
          </a:p>
        </p:txBody>
      </p:sp>
      <p:sp>
        <p:nvSpPr>
          <p:cNvPr id="1450" name="Google Shape;1450;p132"/>
          <p:cNvSpPr txBox="1"/>
          <p:nvPr/>
        </p:nvSpPr>
        <p:spPr>
          <a:xfrm>
            <a:off x="946800" y="1098733"/>
            <a:ext cx="11245200" cy="2453200"/>
          </a:xfrm>
          <a:prstGeom prst="rect">
            <a:avLst/>
          </a:prstGeom>
          <a:noFill/>
          <a:ln>
            <a:noFill/>
          </a:ln>
        </p:spPr>
        <p:txBody>
          <a:bodyPr anchorCtr="0" anchor="t" bIns="60925" lIns="121900" spcFirstLastPara="1" rIns="121900" wrap="square" tIns="60925">
            <a:noAutofit/>
          </a:bodyPr>
          <a:lstStyle/>
          <a:p>
            <a:pPr indent="-423323" lvl="0" marL="609585" marR="0" rtl="0" algn="l">
              <a:lnSpc>
                <a:spcPct val="115000"/>
              </a:lnSpc>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Supply Chain disparate skills &amp; technology, missed SLA’s </a:t>
            </a:r>
            <a:endParaRPr b="0" i="0" sz="1867" u="none" cap="none" strike="noStrike">
              <a:solidFill>
                <a:srgbClr val="FFFFFF"/>
              </a:solidFill>
              <a:latin typeface="Arial"/>
              <a:ea typeface="Arial"/>
              <a:cs typeface="Arial"/>
              <a:sym typeface="Arial"/>
            </a:endParaRPr>
          </a:p>
          <a:p>
            <a:pPr indent="-423323" lvl="0" marL="609585" marR="0" rtl="0" algn="l">
              <a:lnSpc>
                <a:spcPct val="115000"/>
              </a:lnSpc>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Aggressive Teradata migration timelines (new GTM strategy)</a:t>
            </a:r>
            <a:endParaRPr b="0" i="0" sz="1867" u="none" cap="none" strike="noStrike">
              <a:solidFill>
                <a:srgbClr val="FFFFFF"/>
              </a:solidFill>
              <a:latin typeface="Arial"/>
              <a:ea typeface="Arial"/>
              <a:cs typeface="Arial"/>
              <a:sym typeface="Arial"/>
            </a:endParaRPr>
          </a:p>
          <a:p>
            <a:pPr indent="-423323" lvl="0" marL="609585" marR="0" rtl="0" algn="l">
              <a:lnSpc>
                <a:spcPct val="115000"/>
              </a:lnSpc>
              <a:spcBef>
                <a:spcPts val="0"/>
              </a:spcBef>
              <a:spcAft>
                <a:spcPts val="0"/>
              </a:spcAft>
              <a:buClr>
                <a:srgbClr val="FFFFFF"/>
              </a:buClr>
              <a:buSzPts val="1400"/>
              <a:buFont typeface="Arial"/>
              <a:buChar char="●"/>
            </a:pPr>
            <a:r>
              <a:rPr b="0" i="0" lang="en-US" sz="1867" u="none" cap="none" strike="noStrike">
                <a:solidFill>
                  <a:srgbClr val="FFFFFF"/>
                </a:solidFill>
                <a:highlight>
                  <a:srgbClr val="000000"/>
                </a:highlight>
                <a:latin typeface="Arial"/>
                <a:ea typeface="Arial"/>
                <a:cs typeface="Arial"/>
                <a:sym typeface="Arial"/>
              </a:rPr>
              <a:t>Six siloed, non-unified incomplete stacks, 3 very expensive Teradata stacks</a:t>
            </a:r>
            <a:endParaRPr b="0" i="0" sz="1867" u="none" cap="none" strike="noStrike">
              <a:solidFill>
                <a:srgbClr val="FFFFFF"/>
              </a:solidFill>
              <a:highlight>
                <a:srgbClr val="000000"/>
              </a:highlight>
              <a:latin typeface="Arial"/>
              <a:ea typeface="Arial"/>
              <a:cs typeface="Arial"/>
              <a:sym typeface="Arial"/>
            </a:endParaRPr>
          </a:p>
          <a:p>
            <a:pPr indent="-423323" lvl="0" marL="609585" marR="0" rtl="0" algn="l">
              <a:lnSpc>
                <a:spcPct val="115000"/>
              </a:lnSpc>
              <a:spcBef>
                <a:spcPts val="0"/>
              </a:spcBef>
              <a:spcAft>
                <a:spcPts val="0"/>
              </a:spcAft>
              <a:buClr>
                <a:srgbClr val="FFFFFF"/>
              </a:buClr>
              <a:buSzPts val="1400"/>
              <a:buFont typeface="Arial"/>
              <a:buChar char="●"/>
            </a:pPr>
            <a:r>
              <a:rPr b="0" i="0" lang="en-US" sz="1867" u="none" cap="none" strike="noStrike">
                <a:solidFill>
                  <a:srgbClr val="FFFFFF"/>
                </a:solidFill>
                <a:highlight>
                  <a:srgbClr val="000000"/>
                </a:highlight>
                <a:latin typeface="Arial"/>
                <a:ea typeface="Arial"/>
                <a:cs typeface="Arial"/>
                <a:sym typeface="Arial"/>
              </a:rPr>
              <a:t>Real time reporting aspect is constrained &amp; manual</a:t>
            </a:r>
            <a:endParaRPr b="0" i="0" sz="1867" u="none" cap="none" strike="noStrike">
              <a:solidFill>
                <a:srgbClr val="FFFFFF"/>
              </a:solidFill>
              <a:highlight>
                <a:srgbClr val="000000"/>
              </a:highlight>
              <a:latin typeface="Arial"/>
              <a:ea typeface="Arial"/>
              <a:cs typeface="Arial"/>
              <a:sym typeface="Arial"/>
            </a:endParaRPr>
          </a:p>
          <a:p>
            <a:pPr indent="0" lvl="0" marL="609585" marR="0" rtl="0" algn="l">
              <a:spcBef>
                <a:spcPts val="0"/>
              </a:spcBef>
              <a:spcAft>
                <a:spcPts val="0"/>
              </a:spcAft>
              <a:buNone/>
            </a:pPr>
            <a:r>
              <a:t/>
            </a:r>
            <a:endParaRPr b="0" i="0" sz="1867" u="none" cap="none" strike="noStrike">
              <a:solidFill>
                <a:srgbClr val="FFFFFF"/>
              </a:solidFill>
              <a:highlight>
                <a:srgbClr val="000000"/>
              </a:highlight>
              <a:latin typeface="Arial"/>
              <a:ea typeface="Arial"/>
              <a:cs typeface="Arial"/>
              <a:sym typeface="Arial"/>
            </a:endParaRPr>
          </a:p>
          <a:p>
            <a:pPr indent="-423323" lvl="4" marL="3047924" marR="0" rtl="0" algn="l">
              <a:spcBef>
                <a:spcPts val="0"/>
              </a:spcBef>
              <a:spcAft>
                <a:spcPts val="0"/>
              </a:spcAft>
              <a:buClr>
                <a:srgbClr val="EC541B"/>
              </a:buClr>
              <a:buSzPts val="1400"/>
              <a:buFont typeface="Source Sans Pro"/>
              <a:buChar char="○"/>
            </a:pPr>
            <a:r>
              <a:rPr b="0" i="0" lang="en-US" sz="1867" u="none" cap="none" strike="noStrike">
                <a:solidFill>
                  <a:srgbClr val="EC541B"/>
                </a:solidFill>
                <a:latin typeface="Source Sans Pro"/>
                <a:ea typeface="Source Sans Pro"/>
                <a:cs typeface="Source Sans Pro"/>
                <a:sym typeface="Source Sans Pro"/>
              </a:rPr>
              <a:t>Time to data insight is increased</a:t>
            </a:r>
            <a:endParaRPr b="0" i="0" sz="1867" u="none" cap="none" strike="noStrike">
              <a:solidFill>
                <a:srgbClr val="EC541B"/>
              </a:solidFill>
              <a:latin typeface="Source Sans Pro"/>
              <a:ea typeface="Source Sans Pro"/>
              <a:cs typeface="Source Sans Pro"/>
              <a:sym typeface="Source Sans Pro"/>
            </a:endParaRPr>
          </a:p>
          <a:p>
            <a:pPr indent="-423323" lvl="4" marL="3047924" marR="0" rtl="0" algn="l">
              <a:spcBef>
                <a:spcPts val="0"/>
              </a:spcBef>
              <a:spcAft>
                <a:spcPts val="0"/>
              </a:spcAft>
              <a:buClr>
                <a:srgbClr val="EC541B"/>
              </a:buClr>
              <a:buSzPts val="1400"/>
              <a:buFont typeface="Source Sans Pro"/>
              <a:buChar char="○"/>
            </a:pPr>
            <a:r>
              <a:rPr b="0" i="0" lang="en-US" sz="1867" u="none" cap="none" strike="noStrike">
                <a:solidFill>
                  <a:srgbClr val="EC541B"/>
                </a:solidFill>
                <a:latin typeface="Source Sans Pro"/>
                <a:ea typeface="Source Sans Pro"/>
                <a:cs typeface="Source Sans Pro"/>
                <a:sym typeface="Source Sans Pro"/>
              </a:rPr>
              <a:t>Time to production is increased</a:t>
            </a:r>
            <a:endParaRPr b="0" i="0" sz="1867" u="none" cap="none" strike="noStrike">
              <a:solidFill>
                <a:srgbClr val="EC541B"/>
              </a:solidFill>
              <a:latin typeface="Source Sans Pro"/>
              <a:ea typeface="Source Sans Pro"/>
              <a:cs typeface="Source Sans Pro"/>
              <a:sym typeface="Source Sans Pro"/>
            </a:endParaRPr>
          </a:p>
          <a:p>
            <a:pPr indent="-423323" lvl="4" marL="3047924" marR="0" rtl="0" algn="l">
              <a:spcBef>
                <a:spcPts val="0"/>
              </a:spcBef>
              <a:spcAft>
                <a:spcPts val="0"/>
              </a:spcAft>
              <a:buClr>
                <a:srgbClr val="EC541B"/>
              </a:buClr>
              <a:buSzPts val="1400"/>
              <a:buFont typeface="Source Sans Pro"/>
              <a:buChar char="○"/>
            </a:pPr>
            <a:r>
              <a:rPr b="0" i="0" lang="en-US" sz="1867" u="none" cap="none" strike="noStrike">
                <a:solidFill>
                  <a:srgbClr val="EC541B"/>
                </a:solidFill>
                <a:latin typeface="Source Sans Pro"/>
                <a:ea typeface="Source Sans Pro"/>
                <a:cs typeface="Source Sans Pro"/>
                <a:sym typeface="Source Sans Pro"/>
              </a:rPr>
              <a:t>Time to value is increased</a:t>
            </a:r>
            <a:endParaRPr b="0" i="0" sz="1867" u="none" cap="none" strike="noStrike">
              <a:solidFill>
                <a:srgbClr val="EC541B"/>
              </a:solidFill>
              <a:latin typeface="Source Sans Pro"/>
              <a:ea typeface="Source Sans Pro"/>
              <a:cs typeface="Source Sans Pro"/>
              <a:sym typeface="Source Sans Pro"/>
            </a:endParaRPr>
          </a:p>
          <a:p>
            <a:pPr indent="-423323" lvl="4" marL="3047924" marR="0" rtl="0" algn="l">
              <a:spcBef>
                <a:spcPts val="0"/>
              </a:spcBef>
              <a:spcAft>
                <a:spcPts val="0"/>
              </a:spcAft>
              <a:buClr>
                <a:srgbClr val="EC541B"/>
              </a:buClr>
              <a:buSzPts val="1400"/>
              <a:buFont typeface="Source Sans Pro"/>
              <a:buChar char="○"/>
            </a:pPr>
            <a:r>
              <a:rPr b="0" i="0" lang="en-US" sz="1867" u="none" cap="none" strike="noStrike">
                <a:solidFill>
                  <a:srgbClr val="EC541B"/>
                </a:solidFill>
                <a:latin typeface="Source Sans Pro"/>
                <a:ea typeface="Source Sans Pro"/>
                <a:cs typeface="Source Sans Pro"/>
                <a:sym typeface="Source Sans Pro"/>
              </a:rPr>
              <a:t>Costs are high</a:t>
            </a:r>
            <a:endParaRPr b="0" i="0" sz="1867" u="none" cap="none" strike="noStrike">
              <a:solidFill>
                <a:srgbClr val="EC541B"/>
              </a:solidFill>
              <a:latin typeface="Source Sans Pro"/>
              <a:ea typeface="Source Sans Pro"/>
              <a:cs typeface="Source Sans Pro"/>
              <a:sym typeface="Source Sans Pro"/>
            </a:endParaRPr>
          </a:p>
          <a:p>
            <a:pPr indent="0" lvl="0" marL="3047924" marR="0" rtl="0" algn="l">
              <a:spcBef>
                <a:spcPts val="0"/>
              </a:spcBef>
              <a:spcAft>
                <a:spcPts val="0"/>
              </a:spcAft>
              <a:buNone/>
            </a:pPr>
            <a:r>
              <a:t/>
            </a:r>
            <a:endParaRPr b="0" i="0" sz="1867" u="none" cap="none" strike="noStrike">
              <a:solidFill>
                <a:srgbClr val="EC541B"/>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867" u="none" cap="none" strike="noStrike">
              <a:solidFill>
                <a:srgbClr val="FFFFFF"/>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600" u="none" cap="none" strike="noStrike">
              <a:solidFill>
                <a:srgbClr val="EC541B"/>
              </a:solidFill>
              <a:latin typeface="Arial"/>
              <a:ea typeface="Arial"/>
              <a:cs typeface="Arial"/>
              <a:sym typeface="Arial"/>
            </a:endParaRPr>
          </a:p>
          <a:p>
            <a:pPr indent="0" lvl="0" marL="457189" marR="0" rtl="0" algn="l">
              <a:spcBef>
                <a:spcPts val="0"/>
              </a:spcBef>
              <a:spcAft>
                <a:spcPts val="0"/>
              </a:spcAft>
              <a:buNone/>
            </a:pPr>
            <a:r>
              <a:t/>
            </a:r>
            <a:endParaRPr b="0" i="0" sz="1600" u="none" cap="none" strike="noStrike">
              <a:solidFill>
                <a:srgbClr val="EC541B"/>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867" u="none" cap="none" strike="noStrike">
              <a:solidFill>
                <a:srgbClr val="FFFFFF"/>
              </a:solidFill>
              <a:latin typeface="Source Sans Pro"/>
              <a:ea typeface="Source Sans Pro"/>
              <a:cs typeface="Source Sans Pro"/>
              <a:sym typeface="Source Sans Pro"/>
            </a:endParaRPr>
          </a:p>
        </p:txBody>
      </p:sp>
      <p:sp>
        <p:nvSpPr>
          <p:cNvPr id="1451" name="Google Shape;1451;p132"/>
          <p:cNvSpPr/>
          <p:nvPr/>
        </p:nvSpPr>
        <p:spPr>
          <a:xfrm>
            <a:off x="1901952" y="4030733"/>
            <a:ext cx="6896848" cy="550800"/>
          </a:xfrm>
          <a:prstGeom prst="rect">
            <a:avLst/>
          </a:prstGeom>
          <a:noFill/>
          <a:ln>
            <a:noFill/>
          </a:ln>
        </p:spPr>
        <p:txBody>
          <a:bodyPr anchorCtr="0" anchor="t" bIns="60925" lIns="0" spcFirstLastPara="1" rIns="0" wrap="square" tIns="60925">
            <a:noAutofit/>
          </a:bodyPr>
          <a:lstStyle/>
          <a:p>
            <a:pPr indent="0" lvl="0" marL="0" marR="0" rtl="0" algn="ctr">
              <a:spcBef>
                <a:spcPts val="0"/>
              </a:spcBef>
              <a:spcAft>
                <a:spcPts val="0"/>
              </a:spcAft>
              <a:buNone/>
            </a:pPr>
            <a:r>
              <a:rPr b="1" i="0" lang="en-US" sz="3200" u="none" cap="none" strike="noStrike">
                <a:solidFill>
                  <a:srgbClr val="0B84BE"/>
                </a:solidFill>
                <a:latin typeface="Source Sans Pro SemiBold"/>
                <a:ea typeface="Source Sans Pro SemiBold"/>
                <a:cs typeface="Source Sans Pro SemiBold"/>
                <a:sym typeface="Source Sans Pro SemiBold"/>
              </a:rPr>
              <a:t>Future State With </a:t>
            </a:r>
            <a:r>
              <a:rPr b="1" i="0" lang="en-US" sz="3200" u="none" cap="none" strike="noStrike">
                <a:solidFill>
                  <a:srgbClr val="FFFFFF"/>
                </a:solidFill>
                <a:latin typeface="Source Sans Pro SemiBold"/>
                <a:ea typeface="Source Sans Pro SemiBold"/>
                <a:cs typeface="Source Sans Pro SemiBold"/>
                <a:sym typeface="Source Sans Pro SemiBold"/>
              </a:rPr>
              <a:t>Azure</a:t>
            </a:r>
            <a:r>
              <a:rPr b="1" i="0" lang="en-US" sz="3200" u="none" cap="none" strike="noStrike">
                <a:solidFill>
                  <a:srgbClr val="0B84BE"/>
                </a:solidFill>
                <a:latin typeface="Source Sans Pro SemiBold"/>
                <a:ea typeface="Source Sans Pro SemiBold"/>
                <a:cs typeface="Source Sans Pro SemiBold"/>
                <a:sym typeface="Source Sans Pro SemiBold"/>
              </a:rPr>
              <a:t> </a:t>
            </a:r>
            <a:r>
              <a:rPr b="1" i="0" lang="en-US" sz="3200" u="none" cap="none" strike="noStrike">
                <a:solidFill>
                  <a:srgbClr val="FFFFFF"/>
                </a:solidFill>
                <a:latin typeface="Source Sans Pro SemiBold"/>
                <a:ea typeface="Source Sans Pro SemiBold"/>
                <a:cs typeface="Source Sans Pro SemiBold"/>
                <a:sym typeface="Source Sans Pro SemiBold"/>
              </a:rPr>
              <a:t>Databricks</a:t>
            </a:r>
            <a:endParaRPr b="1" i="0" sz="3200" u="none" cap="none" strike="noStrike">
              <a:solidFill>
                <a:srgbClr val="FFFFFF"/>
              </a:solidFill>
              <a:latin typeface="Source Sans Pro SemiBold"/>
              <a:ea typeface="Source Sans Pro SemiBold"/>
              <a:cs typeface="Source Sans Pro SemiBold"/>
              <a:sym typeface="Source Sans Pro SemiBold"/>
            </a:endParaRPr>
          </a:p>
        </p:txBody>
      </p:sp>
      <p:sp>
        <p:nvSpPr>
          <p:cNvPr id="1452" name="Google Shape;1452;p132"/>
          <p:cNvSpPr txBox="1"/>
          <p:nvPr/>
        </p:nvSpPr>
        <p:spPr>
          <a:xfrm>
            <a:off x="1034333" y="4379667"/>
            <a:ext cx="11501200" cy="19904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t/>
            </a:r>
            <a:endParaRPr b="1" i="0" sz="1600" u="none" cap="none" strike="noStrike">
              <a:solidFill>
                <a:srgbClr val="FFFFFF"/>
              </a:solidFill>
              <a:latin typeface="Arial"/>
              <a:ea typeface="Arial"/>
              <a:cs typeface="Arial"/>
              <a:sym typeface="Arial"/>
            </a:endParaRPr>
          </a:p>
          <a:p>
            <a:pPr indent="-423323" lvl="0" marL="609585" marR="0" rtl="0" algn="l">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Supply Chain optimization, order &amp; fulfillment systems modernization, cost reduction #1</a:t>
            </a:r>
            <a:endParaRPr b="0" i="0" sz="1867" u="none" cap="none" strike="noStrike">
              <a:solidFill>
                <a:srgbClr val="FFFFFF"/>
              </a:solidFill>
              <a:latin typeface="Arial"/>
              <a:ea typeface="Arial"/>
              <a:cs typeface="Arial"/>
              <a:sym typeface="Arial"/>
            </a:endParaRPr>
          </a:p>
          <a:p>
            <a:pPr indent="-423323" lvl="0" marL="609585" marR="0" rtl="0" algn="l">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Near real time reporting, ability to maximize shipments/orders, meet SLAs</a:t>
            </a:r>
            <a:endParaRPr b="0" i="0" sz="1867" u="none" cap="none" strike="noStrike">
              <a:solidFill>
                <a:srgbClr val="FFFFFF"/>
              </a:solidFill>
              <a:latin typeface="Arial"/>
              <a:ea typeface="Arial"/>
              <a:cs typeface="Arial"/>
              <a:sym typeface="Arial"/>
            </a:endParaRPr>
          </a:p>
          <a:p>
            <a:pPr indent="-423323" lvl="0" marL="609585" marR="0" rtl="0" algn="l">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North American Delivery GTM Strategy, access to cutting edge Unified Analytics Platform</a:t>
            </a:r>
            <a:endParaRPr b="0" i="0" sz="1867" u="none" cap="none" strike="noStrike">
              <a:solidFill>
                <a:srgbClr val="FFFFFF"/>
              </a:solidFill>
              <a:latin typeface="Arial"/>
              <a:ea typeface="Arial"/>
              <a:cs typeface="Arial"/>
              <a:sym typeface="Arial"/>
            </a:endParaRPr>
          </a:p>
          <a:p>
            <a:pPr indent="-423323" lvl="0" marL="609585" marR="0" rtl="0" algn="l">
              <a:spcBef>
                <a:spcPts val="0"/>
              </a:spcBef>
              <a:spcAft>
                <a:spcPts val="0"/>
              </a:spcAft>
              <a:buClr>
                <a:srgbClr val="FFFFFF"/>
              </a:buClr>
              <a:buSzPts val="1400"/>
              <a:buFont typeface="Arial"/>
              <a:buChar char="●"/>
            </a:pPr>
            <a:r>
              <a:rPr b="0" i="0" lang="en-US" sz="1867" u="none" cap="none" strike="noStrike">
                <a:solidFill>
                  <a:srgbClr val="FFFFFF"/>
                </a:solidFill>
                <a:latin typeface="Arial"/>
                <a:ea typeface="Arial"/>
                <a:cs typeface="Arial"/>
                <a:sym typeface="Arial"/>
              </a:rPr>
              <a:t>Up to 70% efficiency gains of Data Engineers and Scientists </a:t>
            </a:r>
            <a:endParaRPr b="0" i="0" sz="1867" u="none" cap="none" strike="noStrike">
              <a:solidFill>
                <a:srgbClr val="FFFFFF"/>
              </a:solidFill>
              <a:latin typeface="Arial"/>
              <a:ea typeface="Arial"/>
              <a:cs typeface="Arial"/>
              <a:sym typeface="Arial"/>
            </a:endParaRPr>
          </a:p>
          <a:p>
            <a:pPr indent="0" lvl="0" marL="609585" marR="0" rtl="0" algn="l">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609585" marR="0" rtl="0" algn="l">
              <a:spcBef>
                <a:spcPts val="0"/>
              </a:spcBef>
              <a:spcAft>
                <a:spcPts val="0"/>
              </a:spcAft>
              <a:buNone/>
            </a:pPr>
            <a:r>
              <a:t/>
            </a:r>
            <a:endParaRPr b="0" i="0" sz="1600" u="none" cap="none" strike="noStrike">
              <a:solidFill>
                <a:srgbClr val="00B0F0"/>
              </a:solidFill>
              <a:highlight>
                <a:srgbClr val="000000"/>
              </a:highlight>
              <a:latin typeface="Arial"/>
              <a:ea typeface="Arial"/>
              <a:cs typeface="Arial"/>
              <a:sym typeface="Arial"/>
            </a:endParaRPr>
          </a:p>
          <a:p>
            <a:pPr indent="-304791" lvl="0" marL="609585" marR="0" rtl="0" algn="l">
              <a:spcBef>
                <a:spcPts val="0"/>
              </a:spcBef>
              <a:spcAft>
                <a:spcPts val="0"/>
              </a:spcAft>
              <a:buNone/>
            </a:pPr>
            <a:r>
              <a:t/>
            </a:r>
            <a:endParaRPr b="0" i="0" sz="1600" u="none" cap="none" strike="noStrike">
              <a:solidFill>
                <a:srgbClr val="00B0F0"/>
              </a:solidFill>
              <a:latin typeface="Arial"/>
              <a:ea typeface="Arial"/>
              <a:cs typeface="Arial"/>
              <a:sym typeface="Arial"/>
            </a:endParaRPr>
          </a:p>
          <a:p>
            <a:pPr indent="0" lvl="0" marL="0" marR="0" rtl="0" algn="l">
              <a:spcBef>
                <a:spcPts val="0"/>
              </a:spcBef>
              <a:spcAft>
                <a:spcPts val="0"/>
              </a:spcAft>
              <a:buNone/>
            </a:pPr>
            <a:r>
              <a:t/>
            </a:r>
            <a:endParaRPr b="0" i="0" sz="1867" u="none" cap="none" strike="noStrike">
              <a:solidFill>
                <a:srgbClr val="1EA3B5"/>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0" i="0" sz="1867" u="none" cap="none" strike="noStrike">
              <a:solidFill>
                <a:srgbClr val="1EA3B5"/>
              </a:solidFill>
              <a:latin typeface="Source Sans Pro"/>
              <a:ea typeface="Source Sans Pro"/>
              <a:cs typeface="Source Sans Pro"/>
              <a:sym typeface="Source Sans Pro"/>
            </a:endParaRPr>
          </a:p>
        </p:txBody>
      </p:sp>
      <p:grpSp>
        <p:nvGrpSpPr>
          <p:cNvPr id="1453" name="Google Shape;1453;p132"/>
          <p:cNvGrpSpPr/>
          <p:nvPr/>
        </p:nvGrpSpPr>
        <p:grpSpPr>
          <a:xfrm>
            <a:off x="9065204" y="4379651"/>
            <a:ext cx="2436037" cy="1842788"/>
            <a:chOff x="5673650" y="3060975"/>
            <a:chExt cx="2848500" cy="806825"/>
          </a:xfrm>
        </p:grpSpPr>
        <p:cxnSp>
          <p:nvCxnSpPr>
            <p:cNvPr id="1454" name="Google Shape;1454;p132"/>
            <p:cNvCxnSpPr/>
            <p:nvPr/>
          </p:nvCxnSpPr>
          <p:spPr>
            <a:xfrm rot="10800000">
              <a:off x="7851050" y="3867800"/>
              <a:ext cx="663000" cy="0"/>
            </a:xfrm>
            <a:prstGeom prst="straightConnector1">
              <a:avLst/>
            </a:prstGeom>
            <a:noFill/>
            <a:ln cap="flat" cmpd="sng" w="28575">
              <a:solidFill>
                <a:srgbClr val="0B84BE"/>
              </a:solidFill>
              <a:prstDash val="solid"/>
              <a:round/>
              <a:headEnd len="sm" w="sm" type="none"/>
              <a:tailEnd len="med" w="med" type="triangle"/>
            </a:ln>
          </p:spPr>
        </p:cxnSp>
        <p:cxnSp>
          <p:nvCxnSpPr>
            <p:cNvPr id="1455" name="Google Shape;1455;p132"/>
            <p:cNvCxnSpPr/>
            <p:nvPr/>
          </p:nvCxnSpPr>
          <p:spPr>
            <a:xfrm flipH="1" rot="10800000">
              <a:off x="5673650" y="3060975"/>
              <a:ext cx="2848500" cy="11100"/>
            </a:xfrm>
            <a:prstGeom prst="straightConnector1">
              <a:avLst/>
            </a:prstGeom>
            <a:noFill/>
            <a:ln cap="flat" cmpd="sng" w="28575">
              <a:solidFill>
                <a:srgbClr val="0B84BE"/>
              </a:solidFill>
              <a:prstDash val="solid"/>
              <a:round/>
              <a:headEnd len="sm" w="sm" type="none"/>
              <a:tailEnd len="sm" w="sm" type="none"/>
            </a:ln>
          </p:spPr>
        </p:cxnSp>
        <p:cxnSp>
          <p:nvCxnSpPr>
            <p:cNvPr id="1456" name="Google Shape;1456;p132"/>
            <p:cNvCxnSpPr/>
            <p:nvPr/>
          </p:nvCxnSpPr>
          <p:spPr>
            <a:xfrm>
              <a:off x="8514050" y="3061100"/>
              <a:ext cx="8100" cy="806700"/>
            </a:xfrm>
            <a:prstGeom prst="straightConnector1">
              <a:avLst/>
            </a:prstGeom>
            <a:noFill/>
            <a:ln cap="flat" cmpd="sng" w="28575">
              <a:solidFill>
                <a:srgbClr val="0B84BE"/>
              </a:solidFill>
              <a:prstDash val="solid"/>
              <a:round/>
              <a:headEnd len="sm" w="sm" type="none"/>
              <a:tailEnd len="sm" w="sm" type="none"/>
            </a:ln>
          </p:spPr>
        </p:cxnSp>
      </p:grpSp>
      <p:grpSp>
        <p:nvGrpSpPr>
          <p:cNvPr id="1457" name="Google Shape;1457;p132"/>
          <p:cNvGrpSpPr/>
          <p:nvPr/>
        </p:nvGrpSpPr>
        <p:grpSpPr>
          <a:xfrm flipH="1">
            <a:off x="394760" y="4354549"/>
            <a:ext cx="1529487" cy="1806212"/>
            <a:chOff x="5673650" y="3060975"/>
            <a:chExt cx="2848500" cy="806825"/>
          </a:xfrm>
        </p:grpSpPr>
        <p:cxnSp>
          <p:nvCxnSpPr>
            <p:cNvPr id="1458" name="Google Shape;1458;p132"/>
            <p:cNvCxnSpPr/>
            <p:nvPr/>
          </p:nvCxnSpPr>
          <p:spPr>
            <a:xfrm rot="10800000">
              <a:off x="7851050" y="3867800"/>
              <a:ext cx="663000" cy="0"/>
            </a:xfrm>
            <a:prstGeom prst="straightConnector1">
              <a:avLst/>
            </a:prstGeom>
            <a:noFill/>
            <a:ln cap="flat" cmpd="sng" w="28575">
              <a:solidFill>
                <a:srgbClr val="0B84BE"/>
              </a:solidFill>
              <a:prstDash val="solid"/>
              <a:round/>
              <a:headEnd len="sm" w="sm" type="none"/>
              <a:tailEnd len="med" w="med" type="triangle"/>
            </a:ln>
          </p:spPr>
        </p:cxnSp>
        <p:cxnSp>
          <p:nvCxnSpPr>
            <p:cNvPr id="1459" name="Google Shape;1459;p132"/>
            <p:cNvCxnSpPr/>
            <p:nvPr/>
          </p:nvCxnSpPr>
          <p:spPr>
            <a:xfrm flipH="1" rot="10800000">
              <a:off x="5673650" y="3060975"/>
              <a:ext cx="2848500" cy="11100"/>
            </a:xfrm>
            <a:prstGeom prst="straightConnector1">
              <a:avLst/>
            </a:prstGeom>
            <a:noFill/>
            <a:ln cap="flat" cmpd="sng" w="28575">
              <a:solidFill>
                <a:srgbClr val="0B84BE"/>
              </a:solidFill>
              <a:prstDash val="solid"/>
              <a:round/>
              <a:headEnd len="sm" w="sm" type="none"/>
              <a:tailEnd len="sm" w="sm" type="none"/>
            </a:ln>
          </p:spPr>
        </p:cxnSp>
        <p:cxnSp>
          <p:nvCxnSpPr>
            <p:cNvPr id="1460" name="Google Shape;1460;p132"/>
            <p:cNvCxnSpPr/>
            <p:nvPr/>
          </p:nvCxnSpPr>
          <p:spPr>
            <a:xfrm>
              <a:off x="8514050" y="3061100"/>
              <a:ext cx="8100" cy="806700"/>
            </a:xfrm>
            <a:prstGeom prst="straightConnector1">
              <a:avLst/>
            </a:prstGeom>
            <a:noFill/>
            <a:ln cap="flat" cmpd="sng" w="28575">
              <a:solidFill>
                <a:srgbClr val="0B84BE"/>
              </a:solidFill>
              <a:prstDash val="solid"/>
              <a:round/>
              <a:headEnd len="sm" w="sm" type="none"/>
              <a:tailEnd len="sm" w="sm" type="none"/>
            </a:ln>
          </p:spPr>
        </p:cxnSp>
      </p:grpSp>
      <p:grpSp>
        <p:nvGrpSpPr>
          <p:cNvPr id="1461" name="Google Shape;1461;p132"/>
          <p:cNvGrpSpPr/>
          <p:nvPr/>
        </p:nvGrpSpPr>
        <p:grpSpPr>
          <a:xfrm flipH="1" rot="10800000">
            <a:off x="9517229" y="727829"/>
            <a:ext cx="1984019" cy="2672608"/>
            <a:chOff x="2015750" y="3060723"/>
            <a:chExt cx="6506400" cy="807077"/>
          </a:xfrm>
        </p:grpSpPr>
        <p:cxnSp>
          <p:nvCxnSpPr>
            <p:cNvPr id="1462" name="Google Shape;1462;p132"/>
            <p:cNvCxnSpPr/>
            <p:nvPr/>
          </p:nvCxnSpPr>
          <p:spPr>
            <a:xfrm rot="10800000">
              <a:off x="2015750" y="3858200"/>
              <a:ext cx="6498300" cy="9600"/>
            </a:xfrm>
            <a:prstGeom prst="straightConnector1">
              <a:avLst/>
            </a:prstGeom>
            <a:noFill/>
            <a:ln cap="flat" cmpd="sng" w="28575">
              <a:solidFill>
                <a:schemeClr val="accent2"/>
              </a:solidFill>
              <a:prstDash val="solid"/>
              <a:round/>
              <a:headEnd len="sm" w="sm" type="none"/>
              <a:tailEnd len="med" w="med" type="triangle"/>
            </a:ln>
          </p:spPr>
        </p:cxnSp>
        <p:cxnSp>
          <p:nvCxnSpPr>
            <p:cNvPr id="1463" name="Google Shape;1463;p132"/>
            <p:cNvCxnSpPr/>
            <p:nvPr/>
          </p:nvCxnSpPr>
          <p:spPr>
            <a:xfrm>
              <a:off x="5812397" y="3060723"/>
              <a:ext cx="2709300" cy="0"/>
            </a:xfrm>
            <a:prstGeom prst="straightConnector1">
              <a:avLst/>
            </a:prstGeom>
            <a:noFill/>
            <a:ln cap="flat" cmpd="sng" w="28575">
              <a:solidFill>
                <a:schemeClr val="accent2"/>
              </a:solidFill>
              <a:prstDash val="solid"/>
              <a:round/>
              <a:headEnd len="sm" w="sm" type="none"/>
              <a:tailEnd len="sm" w="sm" type="none"/>
            </a:ln>
          </p:spPr>
        </p:cxnSp>
        <p:cxnSp>
          <p:nvCxnSpPr>
            <p:cNvPr id="1464" name="Google Shape;1464;p132"/>
            <p:cNvCxnSpPr/>
            <p:nvPr/>
          </p:nvCxnSpPr>
          <p:spPr>
            <a:xfrm>
              <a:off x="8514050" y="3061100"/>
              <a:ext cx="8100" cy="806700"/>
            </a:xfrm>
            <a:prstGeom prst="straightConnector1">
              <a:avLst/>
            </a:prstGeom>
            <a:noFill/>
            <a:ln cap="flat" cmpd="sng" w="28575">
              <a:solidFill>
                <a:schemeClr val="accent2"/>
              </a:solidFill>
              <a:prstDash val="solid"/>
              <a:round/>
              <a:headEnd len="sm" w="sm" type="none"/>
              <a:tailEnd len="sm" w="sm" type="none"/>
            </a:ln>
          </p:spPr>
        </p:cxnSp>
      </p:grpSp>
      <p:grpSp>
        <p:nvGrpSpPr>
          <p:cNvPr id="1465" name="Google Shape;1465;p132"/>
          <p:cNvGrpSpPr/>
          <p:nvPr/>
        </p:nvGrpSpPr>
        <p:grpSpPr>
          <a:xfrm rot="10800000">
            <a:off x="363156" y="751287"/>
            <a:ext cx="1144768" cy="2625668"/>
            <a:chOff x="2015750" y="3055838"/>
            <a:chExt cx="6507638" cy="811962"/>
          </a:xfrm>
        </p:grpSpPr>
        <p:cxnSp>
          <p:nvCxnSpPr>
            <p:cNvPr id="1466" name="Google Shape;1466;p132"/>
            <p:cNvCxnSpPr/>
            <p:nvPr/>
          </p:nvCxnSpPr>
          <p:spPr>
            <a:xfrm rot="10800000">
              <a:off x="2015750" y="3858200"/>
              <a:ext cx="6498300" cy="9600"/>
            </a:xfrm>
            <a:prstGeom prst="straightConnector1">
              <a:avLst/>
            </a:prstGeom>
            <a:noFill/>
            <a:ln cap="flat" cmpd="sng" w="28575">
              <a:solidFill>
                <a:schemeClr val="accent2"/>
              </a:solidFill>
              <a:prstDash val="solid"/>
              <a:round/>
              <a:headEnd len="sm" w="sm" type="none"/>
              <a:tailEnd len="med" w="med" type="triangle"/>
            </a:ln>
          </p:spPr>
        </p:cxnSp>
        <p:cxnSp>
          <p:nvCxnSpPr>
            <p:cNvPr id="1467" name="Google Shape;1467;p132"/>
            <p:cNvCxnSpPr/>
            <p:nvPr/>
          </p:nvCxnSpPr>
          <p:spPr>
            <a:xfrm>
              <a:off x="4317988" y="3055838"/>
              <a:ext cx="4205400" cy="4800"/>
            </a:xfrm>
            <a:prstGeom prst="straightConnector1">
              <a:avLst/>
            </a:prstGeom>
            <a:noFill/>
            <a:ln cap="flat" cmpd="sng" w="28575">
              <a:solidFill>
                <a:schemeClr val="accent2"/>
              </a:solidFill>
              <a:prstDash val="solid"/>
              <a:round/>
              <a:headEnd len="sm" w="sm" type="none"/>
              <a:tailEnd len="sm" w="sm" type="none"/>
            </a:ln>
          </p:spPr>
        </p:cxnSp>
        <p:cxnSp>
          <p:nvCxnSpPr>
            <p:cNvPr id="1468" name="Google Shape;1468;p132"/>
            <p:cNvCxnSpPr/>
            <p:nvPr/>
          </p:nvCxnSpPr>
          <p:spPr>
            <a:xfrm>
              <a:off x="8514050" y="3061100"/>
              <a:ext cx="8100" cy="806700"/>
            </a:xfrm>
            <a:prstGeom prst="straightConnector1">
              <a:avLst/>
            </a:prstGeom>
            <a:noFill/>
            <a:ln cap="flat" cmpd="sng" w="28575">
              <a:solidFill>
                <a:schemeClr val="accent2"/>
              </a:solidFill>
              <a:prstDash val="solid"/>
              <a:round/>
              <a:headEnd len="sm" w="sm" type="none"/>
              <a:tailEnd len="sm" w="sm" type="none"/>
            </a:ln>
          </p:spPr>
        </p:cxnSp>
      </p:grpSp>
      <p:pic>
        <p:nvPicPr>
          <p:cNvPr id="1469" name="Google Shape;1469;p132"/>
          <p:cNvPicPr preferRelativeResize="0"/>
          <p:nvPr/>
        </p:nvPicPr>
        <p:blipFill rotWithShape="1">
          <a:blip r:embed="rId3">
            <a:alphaModFix/>
          </a:blip>
          <a:srcRect b="0" l="0" r="0" t="0"/>
          <a:stretch/>
        </p:blipFill>
        <p:spPr>
          <a:xfrm>
            <a:off x="82700" y="6534200"/>
            <a:ext cx="2167867" cy="2124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par>
                                <p:cTn fill="hold" nodeType="with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Databricks">
      <a:dk1>
        <a:srgbClr val="000000"/>
      </a:dk1>
      <a:lt1>
        <a:srgbClr val="FFFFFF"/>
      </a:lt1>
      <a:dk2>
        <a:srgbClr val="44546A"/>
      </a:dk2>
      <a:lt2>
        <a:srgbClr val="E7E6E6"/>
      </a:lt2>
      <a:accent1>
        <a:srgbClr val="E12019"/>
      </a:accent1>
      <a:accent2>
        <a:srgbClr val="FF460F"/>
      </a:accent2>
      <a:accent3>
        <a:srgbClr val="30AFC8"/>
      </a:accent3>
      <a:accent4>
        <a:srgbClr val="00839B"/>
      </a:accent4>
      <a:accent5>
        <a:srgbClr val="00953A"/>
      </a:accent5>
      <a:accent6>
        <a:srgbClr val="00793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